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18"/>
  </p:notesMasterIdLst>
  <p:handoutMasterIdLst>
    <p:handoutMasterId r:id="rId19"/>
  </p:handoutMasterIdLst>
  <p:sldIdLst>
    <p:sldId id="309" r:id="rId2"/>
    <p:sldId id="312" r:id="rId3"/>
    <p:sldId id="314" r:id="rId4"/>
    <p:sldId id="315" r:id="rId5"/>
    <p:sldId id="326" r:id="rId6"/>
    <p:sldId id="327" r:id="rId7"/>
    <p:sldId id="316" r:id="rId8"/>
    <p:sldId id="317" r:id="rId9"/>
    <p:sldId id="318" r:id="rId10"/>
    <p:sldId id="319" r:id="rId11"/>
    <p:sldId id="320" r:id="rId12"/>
    <p:sldId id="321" r:id="rId13"/>
    <p:sldId id="322" r:id="rId14"/>
    <p:sldId id="323" r:id="rId15"/>
    <p:sldId id="328" r:id="rId16"/>
    <p:sldId id="313" r:id="rId17"/>
  </p:sldIdLst>
  <p:sldSz cx="9144000" cy="6858000" type="screen4x3"/>
  <p:notesSz cx="7315200" cy="9601200"/>
  <p:embeddedFontLst>
    <p:embeddedFont>
      <p:font typeface="Calibri" panose="020F0502020204030204" pitchFamily="34" charset="0"/>
      <p:regular r:id="rId20"/>
      <p:bold r:id="rId21"/>
      <p:italic r:id="rId22"/>
      <p:boldItalic r:id="rId23"/>
    </p:embeddedFont>
    <p:embeddedFont>
      <p:font typeface="Century Schoolbook" panose="02040604050505020304" pitchFamily="18" charset="0"/>
      <p:regular r:id="rId24"/>
      <p:bold r:id="rId25"/>
      <p:italic r:id="rId26"/>
      <p:boldItalic r:id="rId27"/>
    </p:embeddedFont>
    <p:embeddedFont>
      <p:font typeface="Helvetica" panose="020B0604020202020204" pitchFamily="34" charset="0"/>
      <p:regular r:id="rId28"/>
      <p:bold r:id="rId29"/>
      <p:italic r:id="rId30"/>
      <p:boldItalic r:id="rId31"/>
    </p:embeddedFont>
    <p:embeddedFont>
      <p:font typeface="Wingdings 2" panose="050201020105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6781A"/>
    <a:srgbClr val="FF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92BDA-E9C0-4577-A71E-CDF3A373993B}" v="95" dt="2022-11-15T12:27:34.5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1" autoAdjust="0"/>
    <p:restoredTop sz="99671" autoAdjust="0"/>
  </p:normalViewPr>
  <p:slideViewPr>
    <p:cSldViewPr>
      <p:cViewPr varScale="1">
        <p:scale>
          <a:sx n="112" d="100"/>
          <a:sy n="112" d="100"/>
        </p:scale>
        <p:origin x="183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ming, Carisa" userId="df63bce7-3279-4508-a1a5-9a543f801f5e" providerId="ADAL" clId="{49392BDA-E9C0-4577-A71E-CDF3A373993B}"/>
    <pc:docChg chg="custSel addSld delSld modSld">
      <pc:chgData name="Ramming, Carisa" userId="df63bce7-3279-4508-a1a5-9a543f801f5e" providerId="ADAL" clId="{49392BDA-E9C0-4577-A71E-CDF3A373993B}" dt="2022-11-15T12:28:10.617" v="2761" actId="47"/>
      <pc:docMkLst>
        <pc:docMk/>
      </pc:docMkLst>
      <pc:sldChg chg="modSp mod">
        <pc:chgData name="Ramming, Carisa" userId="df63bce7-3279-4508-a1a5-9a543f801f5e" providerId="ADAL" clId="{49392BDA-E9C0-4577-A71E-CDF3A373993B}" dt="2022-11-15T09:37:37.359" v="6" actId="20577"/>
        <pc:sldMkLst>
          <pc:docMk/>
          <pc:sldMk cId="0" sldId="309"/>
        </pc:sldMkLst>
        <pc:spChg chg="mod">
          <ac:chgData name="Ramming, Carisa" userId="df63bce7-3279-4508-a1a5-9a543f801f5e" providerId="ADAL" clId="{49392BDA-E9C0-4577-A71E-CDF3A373993B}" dt="2022-11-15T09:37:37.359" v="6" actId="20577"/>
          <ac:spMkLst>
            <pc:docMk/>
            <pc:sldMk cId="0" sldId="309"/>
            <ac:spMk id="4098" creationId="{00000000-0000-0000-0000-000000000000}"/>
          </ac:spMkLst>
        </pc:spChg>
      </pc:sldChg>
      <pc:sldChg chg="addSp delSp modSp mod">
        <pc:chgData name="Ramming, Carisa" userId="df63bce7-3279-4508-a1a5-9a543f801f5e" providerId="ADAL" clId="{49392BDA-E9C0-4577-A71E-CDF3A373993B}" dt="2022-11-15T09:43:38.293" v="212" actId="14100"/>
        <pc:sldMkLst>
          <pc:docMk/>
          <pc:sldMk cId="2972174991" sldId="312"/>
        </pc:sldMkLst>
        <pc:spChg chg="mod">
          <ac:chgData name="Ramming, Carisa" userId="df63bce7-3279-4508-a1a5-9a543f801f5e" providerId="ADAL" clId="{49392BDA-E9C0-4577-A71E-CDF3A373993B}" dt="2022-11-15T09:43:38.293" v="212" actId="14100"/>
          <ac:spMkLst>
            <pc:docMk/>
            <pc:sldMk cId="2972174991" sldId="312"/>
            <ac:spMk id="6" creationId="{742F6A84-88BF-ECCF-85E6-6BDC417EC906}"/>
          </ac:spMkLst>
        </pc:spChg>
        <pc:spChg chg="mod">
          <ac:chgData name="Ramming, Carisa" userId="df63bce7-3279-4508-a1a5-9a543f801f5e" providerId="ADAL" clId="{49392BDA-E9C0-4577-A71E-CDF3A373993B}" dt="2022-11-15T09:37:48.835" v="12" actId="20577"/>
          <ac:spMkLst>
            <pc:docMk/>
            <pc:sldMk cId="2972174991" sldId="312"/>
            <ac:spMk id="11" creationId="{2C938F39-E3D6-6BDF-BB42-B34FEDE170AF}"/>
          </ac:spMkLst>
        </pc:spChg>
        <pc:picChg chg="add mod">
          <ac:chgData name="Ramming, Carisa" userId="df63bce7-3279-4508-a1a5-9a543f801f5e" providerId="ADAL" clId="{49392BDA-E9C0-4577-A71E-CDF3A373993B}" dt="2022-11-15T09:40:01.338" v="88" actId="14100"/>
          <ac:picMkLst>
            <pc:docMk/>
            <pc:sldMk cId="2972174991" sldId="312"/>
            <ac:picMk id="1026" creationId="{89F5160E-8C94-E430-67F6-BF8734163DAD}"/>
          </ac:picMkLst>
        </pc:picChg>
        <pc:picChg chg="del">
          <ac:chgData name="Ramming, Carisa" userId="df63bce7-3279-4508-a1a5-9a543f801f5e" providerId="ADAL" clId="{49392BDA-E9C0-4577-A71E-CDF3A373993B}" dt="2022-11-15T09:38:44.797" v="84" actId="478"/>
          <ac:picMkLst>
            <pc:docMk/>
            <pc:sldMk cId="2972174991" sldId="312"/>
            <ac:picMk id="1028" creationId="{C1BC13D9-DDB1-979C-3E4B-9137DE912B3D}"/>
          </ac:picMkLst>
        </pc:picChg>
        <pc:picChg chg="del">
          <ac:chgData name="Ramming, Carisa" userId="df63bce7-3279-4508-a1a5-9a543f801f5e" providerId="ADAL" clId="{49392BDA-E9C0-4577-A71E-CDF3A373993B}" dt="2022-11-15T09:38:45.640" v="85" actId="478"/>
          <ac:picMkLst>
            <pc:docMk/>
            <pc:sldMk cId="2972174991" sldId="312"/>
            <ac:picMk id="1030" creationId="{FA3705C5-ED1D-E45B-2F63-00123D761DB0}"/>
          </ac:picMkLst>
        </pc:picChg>
      </pc:sldChg>
      <pc:sldChg chg="del">
        <pc:chgData name="Ramming, Carisa" userId="df63bce7-3279-4508-a1a5-9a543f801f5e" providerId="ADAL" clId="{49392BDA-E9C0-4577-A71E-CDF3A373993B}" dt="2022-11-15T09:37:58.590" v="13" actId="47"/>
        <pc:sldMkLst>
          <pc:docMk/>
          <pc:sldMk cId="2410446030" sldId="313"/>
        </pc:sldMkLst>
      </pc:sldChg>
      <pc:sldChg chg="add">
        <pc:chgData name="Ramming, Carisa" userId="df63bce7-3279-4508-a1a5-9a543f801f5e" providerId="ADAL" clId="{49392BDA-E9C0-4577-A71E-CDF3A373993B}" dt="2022-11-15T09:38:03.767" v="14"/>
        <pc:sldMkLst>
          <pc:docMk/>
          <pc:sldMk cId="3399469906" sldId="313"/>
        </pc:sldMkLst>
      </pc:sldChg>
      <pc:sldChg chg="delSp modSp add mod">
        <pc:chgData name="Ramming, Carisa" userId="df63bce7-3279-4508-a1a5-9a543f801f5e" providerId="ADAL" clId="{49392BDA-E9C0-4577-A71E-CDF3A373993B}" dt="2022-11-15T09:46:41.001" v="536" actId="20577"/>
        <pc:sldMkLst>
          <pc:docMk/>
          <pc:sldMk cId="1709106699" sldId="314"/>
        </pc:sldMkLst>
        <pc:spChg chg="mod">
          <ac:chgData name="Ramming, Carisa" userId="df63bce7-3279-4508-a1a5-9a543f801f5e" providerId="ADAL" clId="{49392BDA-E9C0-4577-A71E-CDF3A373993B}" dt="2022-11-15T09:46:41.001" v="536" actId="20577"/>
          <ac:spMkLst>
            <pc:docMk/>
            <pc:sldMk cId="1709106699" sldId="314"/>
            <ac:spMk id="6" creationId="{742F6A84-88BF-ECCF-85E6-6BDC417EC906}"/>
          </ac:spMkLst>
        </pc:spChg>
        <pc:picChg chg="del">
          <ac:chgData name="Ramming, Carisa" userId="df63bce7-3279-4508-a1a5-9a543f801f5e" providerId="ADAL" clId="{49392BDA-E9C0-4577-A71E-CDF3A373993B}" dt="2022-11-15T09:41:52.068" v="115" actId="478"/>
          <ac:picMkLst>
            <pc:docMk/>
            <pc:sldMk cId="1709106699" sldId="314"/>
            <ac:picMk id="1026" creationId="{89F5160E-8C94-E430-67F6-BF8734163DAD}"/>
          </ac:picMkLst>
        </pc:picChg>
      </pc:sldChg>
      <pc:sldChg chg="del">
        <pc:chgData name="Ramming, Carisa" userId="df63bce7-3279-4508-a1a5-9a543f801f5e" providerId="ADAL" clId="{49392BDA-E9C0-4577-A71E-CDF3A373993B}" dt="2022-11-15T09:37:58.590" v="13" actId="47"/>
        <pc:sldMkLst>
          <pc:docMk/>
          <pc:sldMk cId="4225319866" sldId="314"/>
        </pc:sldMkLst>
      </pc:sldChg>
      <pc:sldChg chg="del">
        <pc:chgData name="Ramming, Carisa" userId="df63bce7-3279-4508-a1a5-9a543f801f5e" providerId="ADAL" clId="{49392BDA-E9C0-4577-A71E-CDF3A373993B}" dt="2022-11-15T09:37:58.590" v="13" actId="47"/>
        <pc:sldMkLst>
          <pc:docMk/>
          <pc:sldMk cId="2664329505" sldId="315"/>
        </pc:sldMkLst>
      </pc:sldChg>
      <pc:sldChg chg="addSp delSp modSp add mod">
        <pc:chgData name="Ramming, Carisa" userId="df63bce7-3279-4508-a1a5-9a543f801f5e" providerId="ADAL" clId="{49392BDA-E9C0-4577-A71E-CDF3A373993B}" dt="2022-11-15T09:49:42.558" v="793" actId="1076"/>
        <pc:sldMkLst>
          <pc:docMk/>
          <pc:sldMk cId="3289566596" sldId="315"/>
        </pc:sldMkLst>
        <pc:spChg chg="mod">
          <ac:chgData name="Ramming, Carisa" userId="df63bce7-3279-4508-a1a5-9a543f801f5e" providerId="ADAL" clId="{49392BDA-E9C0-4577-A71E-CDF3A373993B}" dt="2022-11-15T09:48:04.577" v="785" actId="14100"/>
          <ac:spMkLst>
            <pc:docMk/>
            <pc:sldMk cId="3289566596" sldId="315"/>
            <ac:spMk id="6" creationId="{742F6A84-88BF-ECCF-85E6-6BDC417EC906}"/>
          </ac:spMkLst>
        </pc:spChg>
        <pc:picChg chg="add del mod">
          <ac:chgData name="Ramming, Carisa" userId="df63bce7-3279-4508-a1a5-9a543f801f5e" providerId="ADAL" clId="{49392BDA-E9C0-4577-A71E-CDF3A373993B}" dt="2022-11-15T09:49:21.425" v="789" actId="478"/>
          <ac:picMkLst>
            <pc:docMk/>
            <pc:sldMk cId="3289566596" sldId="315"/>
            <ac:picMk id="2050" creationId="{C1E24FE9-1D0E-739B-C570-71679DE610E5}"/>
          </ac:picMkLst>
        </pc:picChg>
        <pc:picChg chg="add mod">
          <ac:chgData name="Ramming, Carisa" userId="df63bce7-3279-4508-a1a5-9a543f801f5e" providerId="ADAL" clId="{49392BDA-E9C0-4577-A71E-CDF3A373993B}" dt="2022-11-15T09:49:42.558" v="793" actId="1076"/>
          <ac:picMkLst>
            <pc:docMk/>
            <pc:sldMk cId="3289566596" sldId="315"/>
            <ac:picMk id="2052" creationId="{55FF1C10-88C3-73F5-1599-E68B89514490}"/>
          </ac:picMkLst>
        </pc:picChg>
      </pc:sldChg>
      <pc:sldChg chg="del">
        <pc:chgData name="Ramming, Carisa" userId="df63bce7-3279-4508-a1a5-9a543f801f5e" providerId="ADAL" clId="{49392BDA-E9C0-4577-A71E-CDF3A373993B}" dt="2022-11-15T09:37:58.590" v="13" actId="47"/>
        <pc:sldMkLst>
          <pc:docMk/>
          <pc:sldMk cId="1480256558" sldId="316"/>
        </pc:sldMkLst>
      </pc:sldChg>
      <pc:sldChg chg="modSp add mod">
        <pc:chgData name="Ramming, Carisa" userId="df63bce7-3279-4508-a1a5-9a543f801f5e" providerId="ADAL" clId="{49392BDA-E9C0-4577-A71E-CDF3A373993B}" dt="2022-11-15T10:10:43.588" v="1386"/>
        <pc:sldMkLst>
          <pc:docMk/>
          <pc:sldMk cId="2956166838" sldId="316"/>
        </pc:sldMkLst>
        <pc:spChg chg="mod">
          <ac:chgData name="Ramming, Carisa" userId="df63bce7-3279-4508-a1a5-9a543f801f5e" providerId="ADAL" clId="{49392BDA-E9C0-4577-A71E-CDF3A373993B}" dt="2022-11-15T10:10:43.588" v="1386"/>
          <ac:spMkLst>
            <pc:docMk/>
            <pc:sldMk cId="2956166838" sldId="316"/>
            <ac:spMk id="6" creationId="{742F6A84-88BF-ECCF-85E6-6BDC417EC906}"/>
          </ac:spMkLst>
        </pc:spChg>
      </pc:sldChg>
      <pc:sldChg chg="addSp delSp modSp add mod">
        <pc:chgData name="Ramming, Carisa" userId="df63bce7-3279-4508-a1a5-9a543f801f5e" providerId="ADAL" clId="{49392BDA-E9C0-4577-A71E-CDF3A373993B}" dt="2022-11-15T09:59:49.836" v="1363" actId="14100"/>
        <pc:sldMkLst>
          <pc:docMk/>
          <pc:sldMk cId="617690935" sldId="317"/>
        </pc:sldMkLst>
        <pc:spChg chg="add del mod">
          <ac:chgData name="Ramming, Carisa" userId="df63bce7-3279-4508-a1a5-9a543f801f5e" providerId="ADAL" clId="{49392BDA-E9C0-4577-A71E-CDF3A373993B}" dt="2022-11-15T09:59:20.386" v="1359" actId="478"/>
          <ac:spMkLst>
            <pc:docMk/>
            <pc:sldMk cId="617690935" sldId="317"/>
            <ac:spMk id="3" creationId="{296E940C-30ED-AFE7-87D9-E8C9610455D2}"/>
          </ac:spMkLst>
        </pc:spChg>
        <pc:spChg chg="del">
          <ac:chgData name="Ramming, Carisa" userId="df63bce7-3279-4508-a1a5-9a543f801f5e" providerId="ADAL" clId="{49392BDA-E9C0-4577-A71E-CDF3A373993B}" dt="2022-11-15T09:59:17.112" v="1358" actId="478"/>
          <ac:spMkLst>
            <pc:docMk/>
            <pc:sldMk cId="617690935" sldId="317"/>
            <ac:spMk id="6" creationId="{742F6A84-88BF-ECCF-85E6-6BDC417EC906}"/>
          </ac:spMkLst>
        </pc:spChg>
        <pc:picChg chg="add mod">
          <ac:chgData name="Ramming, Carisa" userId="df63bce7-3279-4508-a1a5-9a543f801f5e" providerId="ADAL" clId="{49392BDA-E9C0-4577-A71E-CDF3A373993B}" dt="2022-11-15T09:59:49.836" v="1363" actId="14100"/>
          <ac:picMkLst>
            <pc:docMk/>
            <pc:sldMk cId="617690935" sldId="317"/>
            <ac:picMk id="5" creationId="{18C59CC6-21D1-9C10-05A1-6779E7C2C736}"/>
          </ac:picMkLst>
        </pc:picChg>
      </pc:sldChg>
      <pc:sldChg chg="del">
        <pc:chgData name="Ramming, Carisa" userId="df63bce7-3279-4508-a1a5-9a543f801f5e" providerId="ADAL" clId="{49392BDA-E9C0-4577-A71E-CDF3A373993B}" dt="2022-11-15T09:37:58.590" v="13" actId="47"/>
        <pc:sldMkLst>
          <pc:docMk/>
          <pc:sldMk cId="1879032360" sldId="317"/>
        </pc:sldMkLst>
      </pc:sldChg>
      <pc:sldChg chg="del">
        <pc:chgData name="Ramming, Carisa" userId="df63bce7-3279-4508-a1a5-9a543f801f5e" providerId="ADAL" clId="{49392BDA-E9C0-4577-A71E-CDF3A373993B}" dt="2022-11-15T09:37:58.590" v="13" actId="47"/>
        <pc:sldMkLst>
          <pc:docMk/>
          <pc:sldMk cId="569819359" sldId="318"/>
        </pc:sldMkLst>
      </pc:sldChg>
      <pc:sldChg chg="addSp modSp add mod">
        <pc:chgData name="Ramming, Carisa" userId="df63bce7-3279-4508-a1a5-9a543f801f5e" providerId="ADAL" clId="{49392BDA-E9C0-4577-A71E-CDF3A373993B}" dt="2022-11-15T10:33:55.259" v="1685" actId="14100"/>
        <pc:sldMkLst>
          <pc:docMk/>
          <pc:sldMk cId="3954171169" sldId="318"/>
        </pc:sldMkLst>
        <pc:spChg chg="mod">
          <ac:chgData name="Ramming, Carisa" userId="df63bce7-3279-4508-a1a5-9a543f801f5e" providerId="ADAL" clId="{49392BDA-E9C0-4577-A71E-CDF3A373993B}" dt="2022-11-15T10:30:56.852" v="1679" actId="20577"/>
          <ac:spMkLst>
            <pc:docMk/>
            <pc:sldMk cId="3954171169" sldId="318"/>
            <ac:spMk id="6" creationId="{742F6A84-88BF-ECCF-85E6-6BDC417EC906}"/>
          </ac:spMkLst>
        </pc:spChg>
        <pc:picChg chg="add mod">
          <ac:chgData name="Ramming, Carisa" userId="df63bce7-3279-4508-a1a5-9a543f801f5e" providerId="ADAL" clId="{49392BDA-E9C0-4577-A71E-CDF3A373993B}" dt="2022-11-15T10:33:55.259" v="1685" actId="14100"/>
          <ac:picMkLst>
            <pc:docMk/>
            <pc:sldMk cId="3954171169" sldId="318"/>
            <ac:picMk id="4098" creationId="{9A350586-A04C-8C33-A7AB-ECB49C8EFDAB}"/>
          </ac:picMkLst>
        </pc:picChg>
      </pc:sldChg>
      <pc:sldChg chg="del">
        <pc:chgData name="Ramming, Carisa" userId="df63bce7-3279-4508-a1a5-9a543f801f5e" providerId="ADAL" clId="{49392BDA-E9C0-4577-A71E-CDF3A373993B}" dt="2022-11-15T09:37:58.590" v="13" actId="47"/>
        <pc:sldMkLst>
          <pc:docMk/>
          <pc:sldMk cId="84504137" sldId="319"/>
        </pc:sldMkLst>
      </pc:sldChg>
      <pc:sldChg chg="addSp delSp modSp add mod">
        <pc:chgData name="Ramming, Carisa" userId="df63bce7-3279-4508-a1a5-9a543f801f5e" providerId="ADAL" clId="{49392BDA-E9C0-4577-A71E-CDF3A373993B}" dt="2022-11-15T10:39:51.900" v="1819" actId="1076"/>
        <pc:sldMkLst>
          <pc:docMk/>
          <pc:sldMk cId="822191035" sldId="319"/>
        </pc:sldMkLst>
        <pc:spChg chg="mod">
          <ac:chgData name="Ramming, Carisa" userId="df63bce7-3279-4508-a1a5-9a543f801f5e" providerId="ADAL" clId="{49392BDA-E9C0-4577-A71E-CDF3A373993B}" dt="2022-11-15T10:39:27.391" v="1816" actId="14100"/>
          <ac:spMkLst>
            <pc:docMk/>
            <pc:sldMk cId="822191035" sldId="319"/>
            <ac:spMk id="6" creationId="{742F6A84-88BF-ECCF-85E6-6BDC417EC906}"/>
          </ac:spMkLst>
        </pc:spChg>
        <pc:picChg chg="del">
          <ac:chgData name="Ramming, Carisa" userId="df63bce7-3279-4508-a1a5-9a543f801f5e" providerId="ADAL" clId="{49392BDA-E9C0-4577-A71E-CDF3A373993B}" dt="2022-11-15T10:34:49.717" v="1687" actId="478"/>
          <ac:picMkLst>
            <pc:docMk/>
            <pc:sldMk cId="822191035" sldId="319"/>
            <ac:picMk id="4098" creationId="{9A350586-A04C-8C33-A7AB-ECB49C8EFDAB}"/>
          </ac:picMkLst>
        </pc:picChg>
        <pc:picChg chg="add mod">
          <ac:chgData name="Ramming, Carisa" userId="df63bce7-3279-4508-a1a5-9a543f801f5e" providerId="ADAL" clId="{49392BDA-E9C0-4577-A71E-CDF3A373993B}" dt="2022-11-15T10:39:51.900" v="1819" actId="1076"/>
          <ac:picMkLst>
            <pc:docMk/>
            <pc:sldMk cId="822191035" sldId="319"/>
            <ac:picMk id="7170" creationId="{0C29634D-76AD-760D-842D-8E848B5BB15D}"/>
          </ac:picMkLst>
        </pc:picChg>
      </pc:sldChg>
      <pc:sldChg chg="del">
        <pc:chgData name="Ramming, Carisa" userId="df63bce7-3279-4508-a1a5-9a543f801f5e" providerId="ADAL" clId="{49392BDA-E9C0-4577-A71E-CDF3A373993B}" dt="2022-11-15T09:37:58.590" v="13" actId="47"/>
        <pc:sldMkLst>
          <pc:docMk/>
          <pc:sldMk cId="1684844666" sldId="320"/>
        </pc:sldMkLst>
      </pc:sldChg>
      <pc:sldChg chg="addSp delSp modSp add mod">
        <pc:chgData name="Ramming, Carisa" userId="df63bce7-3279-4508-a1a5-9a543f801f5e" providerId="ADAL" clId="{49392BDA-E9C0-4577-A71E-CDF3A373993B}" dt="2022-11-15T10:49:25.240" v="1913" actId="1076"/>
        <pc:sldMkLst>
          <pc:docMk/>
          <pc:sldMk cId="2996453219" sldId="320"/>
        </pc:sldMkLst>
        <pc:spChg chg="mod">
          <ac:chgData name="Ramming, Carisa" userId="df63bce7-3279-4508-a1a5-9a543f801f5e" providerId="ADAL" clId="{49392BDA-E9C0-4577-A71E-CDF3A373993B}" dt="2022-11-15T10:48:07.128" v="1903" actId="20577"/>
          <ac:spMkLst>
            <pc:docMk/>
            <pc:sldMk cId="2996453219" sldId="320"/>
            <ac:spMk id="6" creationId="{742F6A84-88BF-ECCF-85E6-6BDC417EC906}"/>
          </ac:spMkLst>
        </pc:spChg>
        <pc:picChg chg="ord">
          <ac:chgData name="Ramming, Carisa" userId="df63bce7-3279-4508-a1a5-9a543f801f5e" providerId="ADAL" clId="{49392BDA-E9C0-4577-A71E-CDF3A373993B}" dt="2022-11-15T10:49:11.520" v="1912" actId="166"/>
          <ac:picMkLst>
            <pc:docMk/>
            <pc:sldMk cId="2996453219" sldId="320"/>
            <ac:picMk id="13" creationId="{B6085E91-961C-A744-31FE-925BA8E54848}"/>
          </ac:picMkLst>
        </pc:picChg>
        <pc:picChg chg="del">
          <ac:chgData name="Ramming, Carisa" userId="df63bce7-3279-4508-a1a5-9a543f801f5e" providerId="ADAL" clId="{49392BDA-E9C0-4577-A71E-CDF3A373993B}" dt="2022-11-15T10:40:09.757" v="1821" actId="478"/>
          <ac:picMkLst>
            <pc:docMk/>
            <pc:sldMk cId="2996453219" sldId="320"/>
            <ac:picMk id="7170" creationId="{0C29634D-76AD-760D-842D-8E848B5BB15D}"/>
          </ac:picMkLst>
        </pc:picChg>
        <pc:picChg chg="add mod">
          <ac:chgData name="Ramming, Carisa" userId="df63bce7-3279-4508-a1a5-9a543f801f5e" providerId="ADAL" clId="{49392BDA-E9C0-4577-A71E-CDF3A373993B}" dt="2022-11-15T10:49:25.240" v="1913" actId="1076"/>
          <ac:picMkLst>
            <pc:docMk/>
            <pc:sldMk cId="2996453219" sldId="320"/>
            <ac:picMk id="8194" creationId="{97F3D650-4B4B-602F-6364-65A54EECF4E7}"/>
          </ac:picMkLst>
        </pc:picChg>
      </pc:sldChg>
      <pc:sldChg chg="del">
        <pc:chgData name="Ramming, Carisa" userId="df63bce7-3279-4508-a1a5-9a543f801f5e" providerId="ADAL" clId="{49392BDA-E9C0-4577-A71E-CDF3A373993B}" dt="2022-11-15T09:37:58.590" v="13" actId="47"/>
        <pc:sldMkLst>
          <pc:docMk/>
          <pc:sldMk cId="3367026457" sldId="321"/>
        </pc:sldMkLst>
      </pc:sldChg>
      <pc:sldChg chg="addSp delSp modSp add mod">
        <pc:chgData name="Ramming, Carisa" userId="df63bce7-3279-4508-a1a5-9a543f801f5e" providerId="ADAL" clId="{49392BDA-E9C0-4577-A71E-CDF3A373993B}" dt="2022-11-15T10:58:10.367" v="2099" actId="1076"/>
        <pc:sldMkLst>
          <pc:docMk/>
          <pc:sldMk cId="3444703921" sldId="321"/>
        </pc:sldMkLst>
        <pc:spChg chg="mod">
          <ac:chgData name="Ramming, Carisa" userId="df63bce7-3279-4508-a1a5-9a543f801f5e" providerId="ADAL" clId="{49392BDA-E9C0-4577-A71E-CDF3A373993B}" dt="2022-11-15T10:57:07.308" v="2091" actId="14100"/>
          <ac:spMkLst>
            <pc:docMk/>
            <pc:sldMk cId="3444703921" sldId="321"/>
            <ac:spMk id="6" creationId="{742F6A84-88BF-ECCF-85E6-6BDC417EC906}"/>
          </ac:spMkLst>
        </pc:spChg>
        <pc:picChg chg="del">
          <ac:chgData name="Ramming, Carisa" userId="df63bce7-3279-4508-a1a5-9a543f801f5e" providerId="ADAL" clId="{49392BDA-E9C0-4577-A71E-CDF3A373993B}" dt="2022-11-15T10:49:42.109" v="1915" actId="478"/>
          <ac:picMkLst>
            <pc:docMk/>
            <pc:sldMk cId="3444703921" sldId="321"/>
            <ac:picMk id="8194" creationId="{97F3D650-4B4B-602F-6364-65A54EECF4E7}"/>
          </ac:picMkLst>
        </pc:picChg>
        <pc:picChg chg="add del mod">
          <ac:chgData name="Ramming, Carisa" userId="df63bce7-3279-4508-a1a5-9a543f801f5e" providerId="ADAL" clId="{49392BDA-E9C0-4577-A71E-CDF3A373993B}" dt="2022-11-15T10:57:20.767" v="2095" actId="478"/>
          <ac:picMkLst>
            <pc:docMk/>
            <pc:sldMk cId="3444703921" sldId="321"/>
            <ac:picMk id="9218" creationId="{71A5FFE0-E546-30D9-2248-C49CBA49FE27}"/>
          </ac:picMkLst>
        </pc:picChg>
        <pc:picChg chg="add mod">
          <ac:chgData name="Ramming, Carisa" userId="df63bce7-3279-4508-a1a5-9a543f801f5e" providerId="ADAL" clId="{49392BDA-E9C0-4577-A71E-CDF3A373993B}" dt="2022-11-15T10:58:10.367" v="2099" actId="1076"/>
          <ac:picMkLst>
            <pc:docMk/>
            <pc:sldMk cId="3444703921" sldId="321"/>
            <ac:picMk id="9220" creationId="{E2A79C23-78F8-FFF1-333E-207CE1DBF053}"/>
          </ac:picMkLst>
        </pc:picChg>
      </pc:sldChg>
      <pc:sldChg chg="delSp modSp add mod">
        <pc:chgData name="Ramming, Carisa" userId="df63bce7-3279-4508-a1a5-9a543f801f5e" providerId="ADAL" clId="{49392BDA-E9C0-4577-A71E-CDF3A373993B}" dt="2022-11-15T11:35:20.604" v="2602" actId="113"/>
        <pc:sldMkLst>
          <pc:docMk/>
          <pc:sldMk cId="1753449720" sldId="322"/>
        </pc:sldMkLst>
        <pc:spChg chg="mod">
          <ac:chgData name="Ramming, Carisa" userId="df63bce7-3279-4508-a1a5-9a543f801f5e" providerId="ADAL" clId="{49392BDA-E9C0-4577-A71E-CDF3A373993B}" dt="2022-11-15T11:35:20.604" v="2602" actId="113"/>
          <ac:spMkLst>
            <pc:docMk/>
            <pc:sldMk cId="1753449720" sldId="322"/>
            <ac:spMk id="6" creationId="{742F6A84-88BF-ECCF-85E6-6BDC417EC906}"/>
          </ac:spMkLst>
        </pc:spChg>
        <pc:picChg chg="del">
          <ac:chgData name="Ramming, Carisa" userId="df63bce7-3279-4508-a1a5-9a543f801f5e" providerId="ADAL" clId="{49392BDA-E9C0-4577-A71E-CDF3A373993B}" dt="2022-11-15T10:59:00.237" v="2109" actId="478"/>
          <ac:picMkLst>
            <pc:docMk/>
            <pc:sldMk cId="1753449720" sldId="322"/>
            <ac:picMk id="9220" creationId="{E2A79C23-78F8-FFF1-333E-207CE1DBF053}"/>
          </ac:picMkLst>
        </pc:picChg>
      </pc:sldChg>
      <pc:sldChg chg="del">
        <pc:chgData name="Ramming, Carisa" userId="df63bce7-3279-4508-a1a5-9a543f801f5e" providerId="ADAL" clId="{49392BDA-E9C0-4577-A71E-CDF3A373993B}" dt="2022-11-15T09:37:58.590" v="13" actId="47"/>
        <pc:sldMkLst>
          <pc:docMk/>
          <pc:sldMk cId="2805627778" sldId="322"/>
        </pc:sldMkLst>
      </pc:sldChg>
      <pc:sldChg chg="addSp delSp modSp add mod">
        <pc:chgData name="Ramming, Carisa" userId="df63bce7-3279-4508-a1a5-9a543f801f5e" providerId="ADAL" clId="{49392BDA-E9C0-4577-A71E-CDF3A373993B}" dt="2022-11-15T12:27:52.273" v="2756" actId="478"/>
        <pc:sldMkLst>
          <pc:docMk/>
          <pc:sldMk cId="1942928839" sldId="323"/>
        </pc:sldMkLst>
        <pc:spChg chg="mod">
          <ac:chgData name="Ramming, Carisa" userId="df63bce7-3279-4508-a1a5-9a543f801f5e" providerId="ADAL" clId="{49392BDA-E9C0-4577-A71E-CDF3A373993B}" dt="2022-11-15T12:24:52.165" v="2729" actId="14100"/>
          <ac:spMkLst>
            <pc:docMk/>
            <pc:sldMk cId="1942928839" sldId="323"/>
            <ac:spMk id="6" creationId="{742F6A84-88BF-ECCF-85E6-6BDC417EC906}"/>
          </ac:spMkLst>
        </pc:spChg>
        <pc:picChg chg="add del mod">
          <ac:chgData name="Ramming, Carisa" userId="df63bce7-3279-4508-a1a5-9a543f801f5e" providerId="ADAL" clId="{49392BDA-E9C0-4577-A71E-CDF3A373993B}" dt="2022-11-15T12:27:52.273" v="2756" actId="478"/>
          <ac:picMkLst>
            <pc:docMk/>
            <pc:sldMk cId="1942928839" sldId="323"/>
            <ac:picMk id="3" creationId="{BC518C21-C117-1BB8-54C1-07CB53FA0780}"/>
          </ac:picMkLst>
        </pc:picChg>
        <pc:picChg chg="add mod">
          <ac:chgData name="Ramming, Carisa" userId="df63bce7-3279-4508-a1a5-9a543f801f5e" providerId="ADAL" clId="{49392BDA-E9C0-4577-A71E-CDF3A373993B}" dt="2022-11-15T12:25:40.137" v="2740" actId="14100"/>
          <ac:picMkLst>
            <pc:docMk/>
            <pc:sldMk cId="1942928839" sldId="323"/>
            <ac:picMk id="14338" creationId="{50514AE8-9DDB-00D9-A4AF-AF0F1729E867}"/>
          </ac:picMkLst>
        </pc:picChg>
        <pc:picChg chg="add del mod">
          <ac:chgData name="Ramming, Carisa" userId="df63bce7-3279-4508-a1a5-9a543f801f5e" providerId="ADAL" clId="{49392BDA-E9C0-4577-A71E-CDF3A373993B}" dt="2022-11-15T12:27:25.908" v="2752" actId="478"/>
          <ac:picMkLst>
            <pc:docMk/>
            <pc:sldMk cId="1942928839" sldId="323"/>
            <ac:picMk id="14340" creationId="{8E1C119C-72A5-B8B5-4615-237A5486C3AC}"/>
          </ac:picMkLst>
        </pc:picChg>
      </pc:sldChg>
      <pc:sldChg chg="del">
        <pc:chgData name="Ramming, Carisa" userId="df63bce7-3279-4508-a1a5-9a543f801f5e" providerId="ADAL" clId="{49392BDA-E9C0-4577-A71E-CDF3A373993B}" dt="2022-11-15T09:37:58.590" v="13" actId="47"/>
        <pc:sldMkLst>
          <pc:docMk/>
          <pc:sldMk cId="2781252815" sldId="323"/>
        </pc:sldMkLst>
      </pc:sldChg>
      <pc:sldChg chg="modSp add del mod">
        <pc:chgData name="Ramming, Carisa" userId="df63bce7-3279-4508-a1a5-9a543f801f5e" providerId="ADAL" clId="{49392BDA-E9C0-4577-A71E-CDF3A373993B}" dt="2022-11-15T12:28:09.371" v="2760" actId="47"/>
        <pc:sldMkLst>
          <pc:docMk/>
          <pc:sldMk cId="405867818" sldId="324"/>
        </pc:sldMkLst>
        <pc:spChg chg="mod">
          <ac:chgData name="Ramming, Carisa" userId="df63bce7-3279-4508-a1a5-9a543f801f5e" providerId="ADAL" clId="{49392BDA-E9C0-4577-A71E-CDF3A373993B}" dt="2022-11-15T11:01:32.596" v="2207" actId="14100"/>
          <ac:spMkLst>
            <pc:docMk/>
            <pc:sldMk cId="405867818" sldId="324"/>
            <ac:spMk id="6" creationId="{742F6A84-88BF-ECCF-85E6-6BDC417EC906}"/>
          </ac:spMkLst>
        </pc:spChg>
      </pc:sldChg>
      <pc:sldChg chg="del">
        <pc:chgData name="Ramming, Carisa" userId="df63bce7-3279-4508-a1a5-9a543f801f5e" providerId="ADAL" clId="{49392BDA-E9C0-4577-A71E-CDF3A373993B}" dt="2022-11-15T09:37:58.590" v="13" actId="47"/>
        <pc:sldMkLst>
          <pc:docMk/>
          <pc:sldMk cId="2052432341" sldId="324"/>
        </pc:sldMkLst>
      </pc:sldChg>
      <pc:sldChg chg="modSp add del mod">
        <pc:chgData name="Ramming, Carisa" userId="df63bce7-3279-4508-a1a5-9a543f801f5e" providerId="ADAL" clId="{49392BDA-E9C0-4577-A71E-CDF3A373993B}" dt="2022-11-15T12:28:10.617" v="2761" actId="47"/>
        <pc:sldMkLst>
          <pc:docMk/>
          <pc:sldMk cId="1905974933" sldId="325"/>
        </pc:sldMkLst>
        <pc:spChg chg="mod">
          <ac:chgData name="Ramming, Carisa" userId="df63bce7-3279-4508-a1a5-9a543f801f5e" providerId="ADAL" clId="{49392BDA-E9C0-4577-A71E-CDF3A373993B}" dt="2022-11-15T11:01:26.453" v="2206" actId="14100"/>
          <ac:spMkLst>
            <pc:docMk/>
            <pc:sldMk cId="1905974933" sldId="325"/>
            <ac:spMk id="6" creationId="{742F6A84-88BF-ECCF-85E6-6BDC417EC906}"/>
          </ac:spMkLst>
        </pc:spChg>
      </pc:sldChg>
      <pc:sldChg chg="del">
        <pc:chgData name="Ramming, Carisa" userId="df63bce7-3279-4508-a1a5-9a543f801f5e" providerId="ADAL" clId="{49392BDA-E9C0-4577-A71E-CDF3A373993B}" dt="2022-11-15T09:37:58.590" v="13" actId="47"/>
        <pc:sldMkLst>
          <pc:docMk/>
          <pc:sldMk cId="2321833492" sldId="325"/>
        </pc:sldMkLst>
      </pc:sldChg>
      <pc:sldChg chg="del">
        <pc:chgData name="Ramming, Carisa" userId="df63bce7-3279-4508-a1a5-9a543f801f5e" providerId="ADAL" clId="{49392BDA-E9C0-4577-A71E-CDF3A373993B}" dt="2022-11-15T09:37:58.590" v="13" actId="47"/>
        <pc:sldMkLst>
          <pc:docMk/>
          <pc:sldMk cId="946715159" sldId="326"/>
        </pc:sldMkLst>
      </pc:sldChg>
      <pc:sldChg chg="addSp delSp modSp add mod">
        <pc:chgData name="Ramming, Carisa" userId="df63bce7-3279-4508-a1a5-9a543f801f5e" providerId="ADAL" clId="{49392BDA-E9C0-4577-A71E-CDF3A373993B}" dt="2022-11-15T11:16:22.478" v="2540" actId="20577"/>
        <pc:sldMkLst>
          <pc:docMk/>
          <pc:sldMk cId="2423815841" sldId="326"/>
        </pc:sldMkLst>
        <pc:spChg chg="add mod">
          <ac:chgData name="Ramming, Carisa" userId="df63bce7-3279-4508-a1a5-9a543f801f5e" providerId="ADAL" clId="{49392BDA-E9C0-4577-A71E-CDF3A373993B}" dt="2022-11-15T11:16:22.478" v="2540" actId="20577"/>
          <ac:spMkLst>
            <pc:docMk/>
            <pc:sldMk cId="2423815841" sldId="326"/>
            <ac:spMk id="2" creationId="{5E35AFDC-5988-A233-DD62-9AE69A025F87}"/>
          </ac:spMkLst>
        </pc:spChg>
        <pc:spChg chg="add mod">
          <ac:chgData name="Ramming, Carisa" userId="df63bce7-3279-4508-a1a5-9a543f801f5e" providerId="ADAL" clId="{49392BDA-E9C0-4577-A71E-CDF3A373993B}" dt="2022-11-15T11:13:24.768" v="2502" actId="20577"/>
          <ac:spMkLst>
            <pc:docMk/>
            <pc:sldMk cId="2423815841" sldId="326"/>
            <ac:spMk id="3" creationId="{FC1E5402-8FF2-2316-4249-881D7FA23D1B}"/>
          </ac:spMkLst>
        </pc:spChg>
        <pc:spChg chg="mod">
          <ac:chgData name="Ramming, Carisa" userId="df63bce7-3279-4508-a1a5-9a543f801f5e" providerId="ADAL" clId="{49392BDA-E9C0-4577-A71E-CDF3A373993B}" dt="2022-11-15T11:11:30.036" v="2408" actId="14100"/>
          <ac:spMkLst>
            <pc:docMk/>
            <pc:sldMk cId="2423815841" sldId="326"/>
            <ac:spMk id="6" creationId="{742F6A84-88BF-ECCF-85E6-6BDC417EC906}"/>
          </ac:spMkLst>
        </pc:spChg>
        <pc:picChg chg="del mod">
          <ac:chgData name="Ramming, Carisa" userId="df63bce7-3279-4508-a1a5-9a543f801f5e" providerId="ADAL" clId="{49392BDA-E9C0-4577-A71E-CDF3A373993B}" dt="2022-11-15T11:09:15.503" v="2210" actId="478"/>
          <ac:picMkLst>
            <pc:docMk/>
            <pc:sldMk cId="2423815841" sldId="326"/>
            <ac:picMk id="2052" creationId="{55FF1C10-88C3-73F5-1599-E68B89514490}"/>
          </ac:picMkLst>
        </pc:picChg>
      </pc:sldChg>
      <pc:sldChg chg="addSp delSp modSp add mod">
        <pc:chgData name="Ramming, Carisa" userId="df63bce7-3279-4508-a1a5-9a543f801f5e" providerId="ADAL" clId="{49392BDA-E9C0-4577-A71E-CDF3A373993B}" dt="2022-11-15T11:14:43.776" v="2508" actId="1076"/>
        <pc:sldMkLst>
          <pc:docMk/>
          <pc:sldMk cId="1996906945" sldId="327"/>
        </pc:sldMkLst>
        <pc:spChg chg="add del mod">
          <ac:chgData name="Ramming, Carisa" userId="df63bce7-3279-4508-a1a5-9a543f801f5e" providerId="ADAL" clId="{49392BDA-E9C0-4577-A71E-CDF3A373993B}" dt="2022-11-15T11:14:37.993" v="2505" actId="478"/>
          <ac:spMkLst>
            <pc:docMk/>
            <pc:sldMk cId="1996906945" sldId="327"/>
            <ac:spMk id="3" creationId="{50F32947-7269-E8F7-13A3-3ED81A6C3CA9}"/>
          </ac:spMkLst>
        </pc:spChg>
        <pc:spChg chg="del">
          <ac:chgData name="Ramming, Carisa" userId="df63bce7-3279-4508-a1a5-9a543f801f5e" providerId="ADAL" clId="{49392BDA-E9C0-4577-A71E-CDF3A373993B}" dt="2022-11-15T11:14:34.530" v="2504" actId="478"/>
          <ac:spMkLst>
            <pc:docMk/>
            <pc:sldMk cId="1996906945" sldId="327"/>
            <ac:spMk id="6" creationId="{742F6A84-88BF-ECCF-85E6-6BDC417EC906}"/>
          </ac:spMkLst>
        </pc:spChg>
        <pc:picChg chg="add mod">
          <ac:chgData name="Ramming, Carisa" userId="df63bce7-3279-4508-a1a5-9a543f801f5e" providerId="ADAL" clId="{49392BDA-E9C0-4577-A71E-CDF3A373993B}" dt="2022-11-15T11:14:43.776" v="2508" actId="1076"/>
          <ac:picMkLst>
            <pc:docMk/>
            <pc:sldMk cId="1996906945" sldId="327"/>
            <ac:picMk id="5" creationId="{327E3508-AAF6-A86B-716A-7A527AFE56E5}"/>
          </ac:picMkLst>
        </pc:picChg>
      </pc:sldChg>
      <pc:sldChg chg="del">
        <pc:chgData name="Ramming, Carisa" userId="df63bce7-3279-4508-a1a5-9a543f801f5e" providerId="ADAL" clId="{49392BDA-E9C0-4577-A71E-CDF3A373993B}" dt="2022-11-15T09:37:58.590" v="13" actId="47"/>
        <pc:sldMkLst>
          <pc:docMk/>
          <pc:sldMk cId="3177088160" sldId="327"/>
        </pc:sldMkLst>
      </pc:sldChg>
      <pc:sldChg chg="addSp delSp modSp add mod">
        <pc:chgData name="Ramming, Carisa" userId="df63bce7-3279-4508-a1a5-9a543f801f5e" providerId="ADAL" clId="{49392BDA-E9C0-4577-A71E-CDF3A373993B}" dt="2022-11-15T12:28:01.173" v="2759" actId="1076"/>
        <pc:sldMkLst>
          <pc:docMk/>
          <pc:sldMk cId="286103679" sldId="328"/>
        </pc:sldMkLst>
        <pc:spChg chg="add del mod">
          <ac:chgData name="Ramming, Carisa" userId="df63bce7-3279-4508-a1a5-9a543f801f5e" providerId="ADAL" clId="{49392BDA-E9C0-4577-A71E-CDF3A373993B}" dt="2022-11-15T12:26:12.421" v="2747" actId="478"/>
          <ac:spMkLst>
            <pc:docMk/>
            <pc:sldMk cId="286103679" sldId="328"/>
            <ac:spMk id="3" creationId="{60EE98D4-D7AE-B007-214A-0391B1EBF827}"/>
          </ac:spMkLst>
        </pc:spChg>
        <pc:spChg chg="del">
          <ac:chgData name="Ramming, Carisa" userId="df63bce7-3279-4508-a1a5-9a543f801f5e" providerId="ADAL" clId="{49392BDA-E9C0-4577-A71E-CDF3A373993B}" dt="2022-11-15T12:26:09.747" v="2746" actId="478"/>
          <ac:spMkLst>
            <pc:docMk/>
            <pc:sldMk cId="286103679" sldId="328"/>
            <ac:spMk id="6" creationId="{742F6A84-88BF-ECCF-85E6-6BDC417EC906}"/>
          </ac:spMkLst>
        </pc:spChg>
        <pc:picChg chg="add mod">
          <ac:chgData name="Ramming, Carisa" userId="df63bce7-3279-4508-a1a5-9a543f801f5e" providerId="ADAL" clId="{49392BDA-E9C0-4577-A71E-CDF3A373993B}" dt="2022-11-15T12:28:01.173" v="2759" actId="1076"/>
          <ac:picMkLst>
            <pc:docMk/>
            <pc:sldMk cId="286103679" sldId="328"/>
            <ac:picMk id="5" creationId="{9297CF12-47EC-CEEB-2875-9A14F8DDC774}"/>
          </ac:picMkLst>
        </pc:picChg>
        <pc:picChg chg="del">
          <ac:chgData name="Ramming, Carisa" userId="df63bce7-3279-4508-a1a5-9a543f801f5e" providerId="ADAL" clId="{49392BDA-E9C0-4577-A71E-CDF3A373993B}" dt="2022-11-15T12:26:14.355" v="2748" actId="478"/>
          <ac:picMkLst>
            <pc:docMk/>
            <pc:sldMk cId="286103679" sldId="328"/>
            <ac:picMk id="14338" creationId="{50514AE8-9DDB-00D9-A4AF-AF0F1729E867}"/>
          </ac:picMkLst>
        </pc:picChg>
        <pc:picChg chg="del mod">
          <ac:chgData name="Ramming, Carisa" userId="df63bce7-3279-4508-a1a5-9a543f801f5e" providerId="ADAL" clId="{49392BDA-E9C0-4577-A71E-CDF3A373993B}" dt="2022-11-15T12:27:34.564" v="2755" actId="478"/>
          <ac:picMkLst>
            <pc:docMk/>
            <pc:sldMk cId="286103679" sldId="328"/>
            <ac:picMk id="14340" creationId="{8E1C119C-72A5-B8B5-4615-237A5486C3AC}"/>
          </ac:picMkLst>
        </pc:picChg>
      </pc:sldChg>
      <pc:sldChg chg="del">
        <pc:chgData name="Ramming, Carisa" userId="df63bce7-3279-4508-a1a5-9a543f801f5e" providerId="ADAL" clId="{49392BDA-E9C0-4577-A71E-CDF3A373993B}" dt="2022-11-15T09:37:58.590" v="13" actId="47"/>
        <pc:sldMkLst>
          <pc:docMk/>
          <pc:sldMk cId="1918441090" sldId="328"/>
        </pc:sldMkLst>
      </pc:sldChg>
      <pc:sldChg chg="del">
        <pc:chgData name="Ramming, Carisa" userId="df63bce7-3279-4508-a1a5-9a543f801f5e" providerId="ADAL" clId="{49392BDA-E9C0-4577-A71E-CDF3A373993B}" dt="2022-11-15T09:37:58.590" v="13" actId="47"/>
        <pc:sldMkLst>
          <pc:docMk/>
          <pc:sldMk cId="2823992088" sldId="329"/>
        </pc:sldMkLst>
      </pc:sldChg>
      <pc:sldChg chg="del">
        <pc:chgData name="Ramming, Carisa" userId="df63bce7-3279-4508-a1a5-9a543f801f5e" providerId="ADAL" clId="{49392BDA-E9C0-4577-A71E-CDF3A373993B}" dt="2022-11-15T09:37:58.590" v="13" actId="47"/>
        <pc:sldMkLst>
          <pc:docMk/>
          <pc:sldMk cId="3753957244" sldId="330"/>
        </pc:sldMkLst>
      </pc:sldChg>
      <pc:sldChg chg="del">
        <pc:chgData name="Ramming, Carisa" userId="df63bce7-3279-4508-a1a5-9a543f801f5e" providerId="ADAL" clId="{49392BDA-E9C0-4577-A71E-CDF3A373993B}" dt="2022-11-15T09:37:58.590" v="13" actId="47"/>
        <pc:sldMkLst>
          <pc:docMk/>
          <pc:sldMk cId="1768505428" sldId="331"/>
        </pc:sldMkLst>
      </pc:sldChg>
      <pc:sldChg chg="del">
        <pc:chgData name="Ramming, Carisa" userId="df63bce7-3279-4508-a1a5-9a543f801f5e" providerId="ADAL" clId="{49392BDA-E9C0-4577-A71E-CDF3A373993B}" dt="2022-11-15T09:37:58.590" v="13" actId="47"/>
        <pc:sldMkLst>
          <pc:docMk/>
          <pc:sldMk cId="2457628011" sldId="332"/>
        </pc:sldMkLst>
      </pc:sldChg>
      <pc:sldChg chg="del">
        <pc:chgData name="Ramming, Carisa" userId="df63bce7-3279-4508-a1a5-9a543f801f5e" providerId="ADAL" clId="{49392BDA-E9C0-4577-A71E-CDF3A373993B}" dt="2022-11-15T09:37:58.590" v="13" actId="47"/>
        <pc:sldMkLst>
          <pc:docMk/>
          <pc:sldMk cId="1883821352" sldId="333"/>
        </pc:sldMkLst>
      </pc:sldChg>
      <pc:sldChg chg="del">
        <pc:chgData name="Ramming, Carisa" userId="df63bce7-3279-4508-a1a5-9a543f801f5e" providerId="ADAL" clId="{49392BDA-E9C0-4577-A71E-CDF3A373993B}" dt="2022-11-15T09:37:58.590" v="13" actId="47"/>
        <pc:sldMkLst>
          <pc:docMk/>
          <pc:sldMk cId="4188371937" sldId="334"/>
        </pc:sldMkLst>
      </pc:sldChg>
      <pc:sldChg chg="del">
        <pc:chgData name="Ramming, Carisa" userId="df63bce7-3279-4508-a1a5-9a543f801f5e" providerId="ADAL" clId="{49392BDA-E9C0-4577-A71E-CDF3A373993B}" dt="2022-11-15T09:37:58.590" v="13" actId="47"/>
        <pc:sldMkLst>
          <pc:docMk/>
          <pc:sldMk cId="2934983460" sldId="335"/>
        </pc:sldMkLst>
      </pc:sldChg>
      <pc:sldChg chg="del">
        <pc:chgData name="Ramming, Carisa" userId="df63bce7-3279-4508-a1a5-9a543f801f5e" providerId="ADAL" clId="{49392BDA-E9C0-4577-A71E-CDF3A373993B}" dt="2022-11-15T09:37:58.590" v="13" actId="47"/>
        <pc:sldMkLst>
          <pc:docMk/>
          <pc:sldMk cId="9695272" sldId="336"/>
        </pc:sldMkLst>
      </pc:sldChg>
      <pc:sldChg chg="del">
        <pc:chgData name="Ramming, Carisa" userId="df63bce7-3279-4508-a1a5-9a543f801f5e" providerId="ADAL" clId="{49392BDA-E9C0-4577-A71E-CDF3A373993B}" dt="2022-11-15T09:37:58.590" v="13" actId="47"/>
        <pc:sldMkLst>
          <pc:docMk/>
          <pc:sldMk cId="3571222998" sldId="3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796" tIns="47898" rIns="95796" bIns="47898" numCol="1" anchor="t"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2560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5796" tIns="47898" rIns="95796" bIns="47898" numCol="1" anchor="t" anchorCtr="0" compatLnSpc="1">
            <a:prstTxWarp prst="textNoShape">
              <a:avLst/>
            </a:prstTxWarp>
          </a:bodyPr>
          <a:lstStyle>
            <a:lvl1pPr algn="r" eaLnBrk="1" hangingPunct="1">
              <a:defRPr sz="1300">
                <a:latin typeface="Arial" pitchFamily="34" charset="0"/>
              </a:defRPr>
            </a:lvl1pPr>
          </a:lstStyle>
          <a:p>
            <a:pPr>
              <a:defRPr/>
            </a:pPr>
            <a:endParaRPr lang="en-US"/>
          </a:p>
        </p:txBody>
      </p:sp>
      <p:sp>
        <p:nvSpPr>
          <p:cNvPr id="2560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5796" tIns="47898" rIns="95796" bIns="47898" numCol="1" anchor="b"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2560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5796" tIns="47898" rIns="95796" bIns="47898" numCol="1" anchor="b" anchorCtr="0" compatLnSpc="1">
            <a:prstTxWarp prst="textNoShape">
              <a:avLst/>
            </a:prstTxWarp>
          </a:bodyPr>
          <a:lstStyle>
            <a:lvl1pPr algn="r" eaLnBrk="1" hangingPunct="1">
              <a:defRPr sz="1300"/>
            </a:lvl1pPr>
          </a:lstStyle>
          <a:p>
            <a:pPr>
              <a:defRPr/>
            </a:pPr>
            <a:fld id="{852C3F8B-33F2-428E-90FA-3339EEDA3EE3}" type="slidenum">
              <a:rPr lang="en-US" altLang="en-US"/>
              <a:pPr>
                <a:defRPr/>
              </a:pPr>
              <a:t>‹#›</a:t>
            </a:fld>
            <a:endParaRPr lang="en-US" altLang="en-US"/>
          </a:p>
        </p:txBody>
      </p:sp>
    </p:spTree>
    <p:extLst>
      <p:ext uri="{BB962C8B-B14F-4D97-AF65-F5344CB8AC3E}">
        <p14:creationId xmlns:p14="http://schemas.microsoft.com/office/powerpoint/2010/main" val="380013722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5796" tIns="47898" rIns="95796" bIns="47898" rtlCol="0"/>
          <a:lstStyle>
            <a:lvl1pPr algn="l" eaLnBrk="1" hangingPunct="1">
              <a:defRPr sz="1300">
                <a:latin typeface="Arial" pitchFamily="34"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5796" tIns="47898" rIns="95796" bIns="47898" rtlCol="0"/>
          <a:lstStyle>
            <a:lvl1pPr algn="r" eaLnBrk="1" hangingPunct="1">
              <a:defRPr sz="1300">
                <a:latin typeface="Arial" pitchFamily="34" charset="0"/>
              </a:defRPr>
            </a:lvl1pPr>
          </a:lstStyle>
          <a:p>
            <a:pPr>
              <a:defRPr/>
            </a:pPr>
            <a:fld id="{6823CBC7-D49C-4E16-8891-1ACEFF7CB0F9}" type="datetimeFigureOut">
              <a:rPr lang="en-US"/>
              <a:pPr>
                <a:defRPr/>
              </a:pPr>
              <a:t>11/15/2022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796" tIns="47898" rIns="95796" bIns="47898"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5796" tIns="47898" rIns="95796" bIns="4789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5796" tIns="47898" rIns="95796" bIns="47898" rtlCol="0" anchor="b"/>
          <a:lstStyle>
            <a:lvl1pPr algn="l" eaLnBrk="1" hangingPunct="1">
              <a:defRPr sz="13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5796" tIns="47898" rIns="95796" bIns="47898" numCol="1" anchor="b" anchorCtr="0" compatLnSpc="1">
            <a:prstTxWarp prst="textNoShape">
              <a:avLst/>
            </a:prstTxWarp>
          </a:bodyPr>
          <a:lstStyle>
            <a:lvl1pPr algn="r" eaLnBrk="1" hangingPunct="1">
              <a:defRPr sz="1300"/>
            </a:lvl1pPr>
          </a:lstStyle>
          <a:p>
            <a:pPr>
              <a:defRPr/>
            </a:pPr>
            <a:fld id="{D55B494B-3E52-4C44-AEE1-83D837E0B4FA}" type="slidenum">
              <a:rPr lang="en-US" altLang="en-US"/>
              <a:pPr>
                <a:defRPr/>
              </a:pPr>
              <a:t>‹#›</a:t>
            </a:fld>
            <a:endParaRPr lang="en-US" altLang="en-US"/>
          </a:p>
        </p:txBody>
      </p:sp>
    </p:spTree>
    <p:extLst>
      <p:ext uri="{BB962C8B-B14F-4D97-AF65-F5344CB8AC3E}">
        <p14:creationId xmlns:p14="http://schemas.microsoft.com/office/powerpoint/2010/main" val="191392261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2</a:t>
            </a:fld>
            <a:endParaRPr lang="en-US"/>
          </a:p>
        </p:txBody>
      </p:sp>
    </p:spTree>
    <p:extLst>
      <p:ext uri="{BB962C8B-B14F-4D97-AF65-F5344CB8AC3E}">
        <p14:creationId xmlns:p14="http://schemas.microsoft.com/office/powerpoint/2010/main" val="188895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11</a:t>
            </a:fld>
            <a:endParaRPr lang="en-US"/>
          </a:p>
        </p:txBody>
      </p:sp>
    </p:spTree>
    <p:extLst>
      <p:ext uri="{BB962C8B-B14F-4D97-AF65-F5344CB8AC3E}">
        <p14:creationId xmlns:p14="http://schemas.microsoft.com/office/powerpoint/2010/main" val="331981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12</a:t>
            </a:fld>
            <a:endParaRPr lang="en-US"/>
          </a:p>
        </p:txBody>
      </p:sp>
    </p:spTree>
    <p:extLst>
      <p:ext uri="{BB962C8B-B14F-4D97-AF65-F5344CB8AC3E}">
        <p14:creationId xmlns:p14="http://schemas.microsoft.com/office/powerpoint/2010/main" val="2930950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13</a:t>
            </a:fld>
            <a:endParaRPr lang="en-US"/>
          </a:p>
        </p:txBody>
      </p:sp>
    </p:spTree>
    <p:extLst>
      <p:ext uri="{BB962C8B-B14F-4D97-AF65-F5344CB8AC3E}">
        <p14:creationId xmlns:p14="http://schemas.microsoft.com/office/powerpoint/2010/main" val="382905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14</a:t>
            </a:fld>
            <a:endParaRPr lang="en-US"/>
          </a:p>
        </p:txBody>
      </p:sp>
    </p:spTree>
    <p:extLst>
      <p:ext uri="{BB962C8B-B14F-4D97-AF65-F5344CB8AC3E}">
        <p14:creationId xmlns:p14="http://schemas.microsoft.com/office/powerpoint/2010/main" val="1136730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15</a:t>
            </a:fld>
            <a:endParaRPr lang="en-US"/>
          </a:p>
        </p:txBody>
      </p:sp>
    </p:spTree>
    <p:extLst>
      <p:ext uri="{BB962C8B-B14F-4D97-AF65-F5344CB8AC3E}">
        <p14:creationId xmlns:p14="http://schemas.microsoft.com/office/powerpoint/2010/main" val="57173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3</a:t>
            </a:fld>
            <a:endParaRPr lang="en-US"/>
          </a:p>
        </p:txBody>
      </p:sp>
    </p:spTree>
    <p:extLst>
      <p:ext uri="{BB962C8B-B14F-4D97-AF65-F5344CB8AC3E}">
        <p14:creationId xmlns:p14="http://schemas.microsoft.com/office/powerpoint/2010/main" val="226572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4</a:t>
            </a:fld>
            <a:endParaRPr lang="en-US"/>
          </a:p>
        </p:txBody>
      </p:sp>
    </p:spTree>
    <p:extLst>
      <p:ext uri="{BB962C8B-B14F-4D97-AF65-F5344CB8AC3E}">
        <p14:creationId xmlns:p14="http://schemas.microsoft.com/office/powerpoint/2010/main" val="2285925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5</a:t>
            </a:fld>
            <a:endParaRPr lang="en-US"/>
          </a:p>
        </p:txBody>
      </p:sp>
    </p:spTree>
    <p:extLst>
      <p:ext uri="{BB962C8B-B14F-4D97-AF65-F5344CB8AC3E}">
        <p14:creationId xmlns:p14="http://schemas.microsoft.com/office/powerpoint/2010/main" val="1022542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6</a:t>
            </a:fld>
            <a:endParaRPr lang="en-US"/>
          </a:p>
        </p:txBody>
      </p:sp>
    </p:spTree>
    <p:extLst>
      <p:ext uri="{BB962C8B-B14F-4D97-AF65-F5344CB8AC3E}">
        <p14:creationId xmlns:p14="http://schemas.microsoft.com/office/powerpoint/2010/main" val="341442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7</a:t>
            </a:fld>
            <a:endParaRPr lang="en-US"/>
          </a:p>
        </p:txBody>
      </p:sp>
    </p:spTree>
    <p:extLst>
      <p:ext uri="{BB962C8B-B14F-4D97-AF65-F5344CB8AC3E}">
        <p14:creationId xmlns:p14="http://schemas.microsoft.com/office/powerpoint/2010/main" val="130867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8</a:t>
            </a:fld>
            <a:endParaRPr lang="en-US"/>
          </a:p>
        </p:txBody>
      </p:sp>
    </p:spTree>
    <p:extLst>
      <p:ext uri="{BB962C8B-B14F-4D97-AF65-F5344CB8AC3E}">
        <p14:creationId xmlns:p14="http://schemas.microsoft.com/office/powerpoint/2010/main" val="4142603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9</a:t>
            </a:fld>
            <a:endParaRPr lang="en-US"/>
          </a:p>
        </p:txBody>
      </p:sp>
    </p:spTree>
    <p:extLst>
      <p:ext uri="{BB962C8B-B14F-4D97-AF65-F5344CB8AC3E}">
        <p14:creationId xmlns:p14="http://schemas.microsoft.com/office/powerpoint/2010/main" val="343554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0D8425FE-831A-4DD0-BEB9-A344B1E2319F}" type="slidenum">
              <a:rPr lang="en-US" smtClean="0"/>
              <a:t>10</a:t>
            </a:fld>
            <a:endParaRPr lang="en-US"/>
          </a:p>
        </p:txBody>
      </p:sp>
    </p:spTree>
    <p:extLst>
      <p:ext uri="{BB962C8B-B14F-4D97-AF65-F5344CB8AC3E}">
        <p14:creationId xmlns:p14="http://schemas.microsoft.com/office/powerpoint/2010/main" val="201207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pPr>
              <a:defRPr/>
            </a:pPr>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pPr>
              <a:defRPr/>
            </a:pPr>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pPr>
              <a:defRPr/>
            </a:pPr>
            <a:fld id="{08782D6C-CBA6-443A-8086-F83675081520}" type="slidenum">
              <a:rPr lang="en-US" altLang="en-US" smtClean="0"/>
              <a:pPr>
                <a:defRPr/>
              </a:pPr>
              <a:t>‹#›</a:t>
            </a:fld>
            <a:endParaRPr lang="en-US" altLang="en-US"/>
          </a:p>
        </p:txBody>
      </p:sp>
    </p:spTree>
    <p:extLst>
      <p:ext uri="{BB962C8B-B14F-4D97-AF65-F5344CB8AC3E}">
        <p14:creationId xmlns:p14="http://schemas.microsoft.com/office/powerpoint/2010/main" val="12732874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B66DB13-94FA-4331-9BEC-7560291C784B}" type="slidenum">
              <a:rPr lang="en-US" altLang="en-US" smtClean="0"/>
              <a:pPr>
                <a:defRPr/>
              </a:pPr>
              <a:t>‹#›</a:t>
            </a:fld>
            <a:endParaRPr lang="en-US" altLang="en-US"/>
          </a:p>
        </p:txBody>
      </p:sp>
    </p:spTree>
    <p:extLst>
      <p:ext uri="{BB962C8B-B14F-4D97-AF65-F5344CB8AC3E}">
        <p14:creationId xmlns:p14="http://schemas.microsoft.com/office/powerpoint/2010/main" val="2031448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6A0FD3-3BD6-47AC-B287-9DF724C3571A}" type="slidenum">
              <a:rPr lang="en-US" altLang="en-US" smtClean="0"/>
              <a:pPr>
                <a:defRPr/>
              </a:pPr>
              <a:t>‹#›</a:t>
            </a:fld>
            <a:endParaRPr lang="en-US" altLang="en-US"/>
          </a:p>
        </p:txBody>
      </p:sp>
    </p:spTree>
    <p:extLst>
      <p:ext uri="{BB962C8B-B14F-4D97-AF65-F5344CB8AC3E}">
        <p14:creationId xmlns:p14="http://schemas.microsoft.com/office/powerpoint/2010/main" val="1256410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57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EB88346-7425-4059-98D6-7870011DF0E1}" type="slidenum">
              <a:rPr lang="en-US" altLang="en-US" smtClean="0"/>
              <a:pPr>
                <a:defRPr/>
              </a:pPr>
              <a:t>‹#›</a:t>
            </a:fld>
            <a:endParaRPr lang="en-US" altLang="en-US"/>
          </a:p>
        </p:txBody>
      </p:sp>
    </p:spTree>
    <p:extLst>
      <p:ext uri="{BB962C8B-B14F-4D97-AF65-F5344CB8AC3E}">
        <p14:creationId xmlns:p14="http://schemas.microsoft.com/office/powerpoint/2010/main" val="290229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FC0FD0-4702-4CA4-A89C-82081DB8FFBB}" type="slidenum">
              <a:rPr lang="en-US" altLang="en-US" smtClean="0"/>
              <a:pPr>
                <a:defRPr/>
              </a:pPr>
              <a:t>‹#›</a:t>
            </a:fld>
            <a:endParaRPr lang="en-US" alt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52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22DD233-AAFB-4501-9CA6-B3F811CC73C4}" type="slidenum">
              <a:rPr lang="en-US" altLang="en-US" smtClean="0"/>
              <a:pPr>
                <a:defRPr/>
              </a:pPr>
              <a:t>‹#›</a:t>
            </a:fld>
            <a:endParaRPr lang="en-US" altLang="en-US"/>
          </a:p>
        </p:txBody>
      </p:sp>
    </p:spTree>
    <p:extLst>
      <p:ext uri="{BB962C8B-B14F-4D97-AF65-F5344CB8AC3E}">
        <p14:creationId xmlns:p14="http://schemas.microsoft.com/office/powerpoint/2010/main" val="235257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64BFF01-7205-41E2-91CB-180292339ACD}" type="slidenum">
              <a:rPr lang="en-US" altLang="en-US" smtClean="0"/>
              <a:pPr>
                <a:defRPr/>
              </a:pPr>
              <a:t>‹#›</a:t>
            </a:fld>
            <a:endParaRPr lang="en-US" altLang="en-US"/>
          </a:p>
        </p:txBody>
      </p:sp>
    </p:spTree>
    <p:extLst>
      <p:ext uri="{BB962C8B-B14F-4D97-AF65-F5344CB8AC3E}">
        <p14:creationId xmlns:p14="http://schemas.microsoft.com/office/powerpoint/2010/main" val="240309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D62B0B3-2C94-42B7-AF49-E5D345F56C85}" type="slidenum">
              <a:rPr lang="en-US" altLang="en-US" smtClean="0"/>
              <a:pPr>
                <a:defRPr/>
              </a:pPr>
              <a:t>‹#›</a:t>
            </a:fld>
            <a:endParaRPr lang="en-US" altLang="en-US"/>
          </a:p>
        </p:txBody>
      </p:sp>
    </p:spTree>
    <p:extLst>
      <p:ext uri="{BB962C8B-B14F-4D97-AF65-F5344CB8AC3E}">
        <p14:creationId xmlns:p14="http://schemas.microsoft.com/office/powerpoint/2010/main" val="38815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FEE9B34-9C14-4DA8-A7D9-32DD646A0732}" type="slidenum">
              <a:rPr lang="en-US" altLang="en-US" smtClean="0"/>
              <a:pPr>
                <a:defRPr/>
              </a:pPr>
              <a:t>‹#›</a:t>
            </a:fld>
            <a:endParaRPr lang="en-US" altLang="en-US"/>
          </a:p>
        </p:txBody>
      </p:sp>
    </p:spTree>
    <p:extLst>
      <p:ext uri="{BB962C8B-B14F-4D97-AF65-F5344CB8AC3E}">
        <p14:creationId xmlns:p14="http://schemas.microsoft.com/office/powerpoint/2010/main" val="60649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6C6D3D6-331B-40D6-850A-E69D8C25AC0C}" type="slidenum">
              <a:rPr lang="en-US" altLang="en-US" smtClean="0"/>
              <a:pPr>
                <a:defRPr/>
              </a:pPr>
              <a:t>‹#›</a:t>
            </a:fld>
            <a:endParaRPr lang="en-US" altLang="en-US"/>
          </a:p>
        </p:txBody>
      </p:sp>
    </p:spTree>
    <p:extLst>
      <p:ext uri="{BB962C8B-B14F-4D97-AF65-F5344CB8AC3E}">
        <p14:creationId xmlns:p14="http://schemas.microsoft.com/office/powerpoint/2010/main" val="1659213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A1C26298-C967-4455-8766-128C3574609D}" type="slidenum">
              <a:rPr lang="en-US" altLang="en-US" smtClean="0"/>
              <a:pPr>
                <a:defRPr/>
              </a:pPr>
              <a:t>‹#›</a:t>
            </a:fld>
            <a:endParaRPr lang="en-US" altLang="en-US"/>
          </a:p>
        </p:txBody>
      </p:sp>
    </p:spTree>
    <p:extLst>
      <p:ext uri="{BB962C8B-B14F-4D97-AF65-F5344CB8AC3E}">
        <p14:creationId xmlns:p14="http://schemas.microsoft.com/office/powerpoint/2010/main" val="390282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a:defRPr/>
            </a:pPr>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a:defRPr/>
            </a:pPr>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pPr>
              <a:defRPr/>
            </a:pPr>
            <a:fld id="{664BFF01-7205-41E2-91CB-180292339ACD}" type="slidenum">
              <a:rPr lang="en-US" altLang="en-US" smtClean="0"/>
              <a:pPr>
                <a:defRPr/>
              </a:pPr>
              <a:t>‹#›</a:t>
            </a:fld>
            <a:endParaRPr lang="en-US" altLang="en-US"/>
          </a:p>
        </p:txBody>
      </p:sp>
    </p:spTree>
    <p:extLst>
      <p:ext uri="{BB962C8B-B14F-4D97-AF65-F5344CB8AC3E}">
        <p14:creationId xmlns:p14="http://schemas.microsoft.com/office/powerpoint/2010/main" val="22298187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jp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46404" y="758951"/>
            <a:ext cx="7063740" cy="4588071"/>
          </a:xfrm>
        </p:spPr>
        <p:txBody>
          <a:bodyPr anchor="t">
            <a:normAutofit/>
          </a:bodyPr>
          <a:lstStyle/>
          <a:p>
            <a:r>
              <a:rPr lang="en-US" altLang="en-US" sz="7300" dirty="0"/>
              <a:t>ENGR 1111</a:t>
            </a:r>
            <a:br>
              <a:rPr lang="en-US" altLang="en-US" dirty="0"/>
            </a:br>
            <a:r>
              <a:rPr lang="en-US" altLang="en-US" sz="4000" dirty="0"/>
              <a:t>Intro to Engineering: </a:t>
            </a:r>
            <a:br>
              <a:rPr lang="en-US" altLang="en-US" sz="4000" dirty="0"/>
            </a:br>
            <a:r>
              <a:rPr lang="en-US" altLang="en-US" sz="4000" dirty="0"/>
              <a:t>Civil Engineering</a:t>
            </a:r>
            <a:br>
              <a:rPr lang="en-US" altLang="en-US" sz="4000" dirty="0"/>
            </a:br>
            <a:r>
              <a:rPr lang="en-US" altLang="en-US" sz="3100" dirty="0"/>
              <a:t>Fall 2022</a:t>
            </a:r>
            <a:br>
              <a:rPr lang="en-US" altLang="en-US" sz="4000" dirty="0"/>
            </a:br>
            <a:br>
              <a:rPr lang="en-US" altLang="en-US" sz="4000" dirty="0"/>
            </a:br>
            <a:br>
              <a:rPr lang="en-US" altLang="en-US" sz="4000" dirty="0"/>
            </a:br>
            <a:br>
              <a:rPr lang="en-US" altLang="en-US" sz="4000" dirty="0"/>
            </a:br>
            <a:r>
              <a:rPr lang="en-US" altLang="en-US" sz="4000" dirty="0"/>
              <a:t>Part 11:  Air Pollution</a:t>
            </a:r>
            <a:endParaRPr lang="en-US" altLang="en-US" dirty="0"/>
          </a:p>
        </p:txBody>
      </p:sp>
      <p:cxnSp>
        <p:nvCxnSpPr>
          <p:cNvPr id="13" name="Straight Connector 12">
            <a:extLst>
              <a:ext uri="{FF2B5EF4-FFF2-40B4-BE49-F238E27FC236}">
                <a16:creationId xmlns:a16="http://schemas.microsoft.com/office/drawing/2014/main" id="{E8A6A7F8-A1C5-560A-C68A-7825B6907582}"/>
              </a:ext>
            </a:extLst>
          </p:cNvPr>
          <p:cNvCxnSpPr/>
          <p:nvPr/>
        </p:nvCxnSpPr>
        <p:spPr>
          <a:xfrm>
            <a:off x="228600" y="190500"/>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BA92B2-152C-8FAD-6217-A7A07FBA9BA4}"/>
              </a:ext>
            </a:extLst>
          </p:cNvPr>
          <p:cNvSpPr/>
          <p:nvPr/>
        </p:nvSpPr>
        <p:spPr>
          <a:xfrm>
            <a:off x="152400" y="5410200"/>
            <a:ext cx="8839200" cy="106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54651EE-A445-BB6A-2338-10F617EFDB4B}"/>
              </a:ext>
            </a:extLst>
          </p:cNvPr>
          <p:cNvPicPr>
            <a:picLocks noChangeAspect="1"/>
          </p:cNvPicPr>
          <p:nvPr/>
        </p:nvPicPr>
        <p:blipFill>
          <a:blip r:embed="rId2"/>
          <a:stretch>
            <a:fillRect/>
          </a:stretch>
        </p:blipFill>
        <p:spPr>
          <a:xfrm>
            <a:off x="428364" y="5544819"/>
            <a:ext cx="5105400" cy="869004"/>
          </a:xfrm>
          <a:prstGeom prst="rect">
            <a:avLst/>
          </a:prstGeom>
        </p:spPr>
      </p:pic>
      <p:pic>
        <p:nvPicPr>
          <p:cNvPr id="11" name="Picture 10">
            <a:extLst>
              <a:ext uri="{FF2B5EF4-FFF2-40B4-BE49-F238E27FC236}">
                <a16:creationId xmlns:a16="http://schemas.microsoft.com/office/drawing/2014/main" id="{7FEF0B00-3DAD-B950-0CB5-EC54878B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64" y="5457442"/>
            <a:ext cx="3036452" cy="978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4" y="1143000"/>
            <a:ext cx="4895846" cy="4231585"/>
          </a:xfrm>
        </p:spPr>
        <p:txBody>
          <a:bodyPr>
            <a:noAutofit/>
          </a:bodyPr>
          <a:lstStyle/>
          <a:p>
            <a:pPr>
              <a:buClr>
                <a:srgbClr val="F6781A"/>
              </a:buClr>
              <a:buFont typeface="Wingdings" panose="05000000000000000000" pitchFamily="2" charset="2"/>
              <a:buChar char="§"/>
            </a:pPr>
            <a:r>
              <a:rPr lang="en-US" sz="2400" dirty="0"/>
              <a:t>Sources and Effects:</a:t>
            </a:r>
          </a:p>
          <a:p>
            <a:pPr lvl="1">
              <a:buClr>
                <a:srgbClr val="F6781A"/>
              </a:buClr>
              <a:buFont typeface="Wingdings" panose="05000000000000000000" pitchFamily="2" charset="2"/>
              <a:buChar char="§"/>
            </a:pPr>
            <a:r>
              <a:rPr lang="en-US" dirty="0">
                <a:latin typeface="+mj-lt"/>
              </a:rPr>
              <a:t>Nitrogen Oxides - </a:t>
            </a:r>
            <a:r>
              <a:rPr lang="en-US" b="0" i="0" u="none" strike="noStrike" baseline="0" dirty="0">
                <a:latin typeface="+mj-lt"/>
              </a:rPr>
              <a:t>formed during any high-temperature combustion process through: </a:t>
            </a:r>
          </a:p>
          <a:p>
            <a:pPr lvl="2">
              <a:buClr>
                <a:srgbClr val="F6781A"/>
              </a:buClr>
              <a:buFont typeface="Wingdings" panose="05000000000000000000" pitchFamily="2" charset="2"/>
              <a:buChar char="§"/>
            </a:pPr>
            <a:r>
              <a:rPr lang="en-US" sz="1600" b="0" i="0" u="none" strike="noStrike" baseline="0" dirty="0">
                <a:latin typeface="+mj-lt"/>
              </a:rPr>
              <a:t>burning of gasoline within automotive internal-combustion engines</a:t>
            </a:r>
          </a:p>
          <a:p>
            <a:pPr lvl="2">
              <a:buClr>
                <a:srgbClr val="F6781A"/>
              </a:buClr>
              <a:buFont typeface="Wingdings" panose="05000000000000000000" pitchFamily="2" charset="2"/>
              <a:buChar char="§"/>
            </a:pPr>
            <a:r>
              <a:rPr lang="en-US" sz="1600" b="0" i="0" u="none" strike="noStrike" baseline="0" dirty="0">
                <a:latin typeface="+mj-lt"/>
              </a:rPr>
              <a:t>combustion of fossil fuels, natural gas, coal, and oil for generating electricity</a:t>
            </a:r>
          </a:p>
          <a:p>
            <a:pPr lvl="1">
              <a:buClr>
                <a:srgbClr val="F6781A"/>
              </a:buClr>
              <a:buFont typeface="Wingdings" panose="05000000000000000000" pitchFamily="2" charset="2"/>
              <a:buChar char="§"/>
            </a:pPr>
            <a:r>
              <a:rPr lang="en-US" b="0" i="0" u="none" strike="noStrike" baseline="0" dirty="0">
                <a:latin typeface="+mj-lt"/>
              </a:rPr>
              <a:t>Nitrogen Oxide compounds are important precursors to ozone and acid rain formation.</a:t>
            </a:r>
          </a:p>
          <a:p>
            <a:pPr lvl="1">
              <a:buClr>
                <a:srgbClr val="F6781A"/>
              </a:buClr>
              <a:buFont typeface="Wingdings" panose="05000000000000000000" pitchFamily="2" charset="2"/>
              <a:buChar char="§"/>
            </a:pPr>
            <a:r>
              <a:rPr lang="en-US" sz="1600" b="0" i="0" u="none" strike="noStrike" baseline="0" dirty="0">
                <a:latin typeface="+mj-lt"/>
              </a:rPr>
              <a:t>Nitrogen Oxide is a reddish-brown, highly reactive gas that has been shown to suppress growth of some crops and affect the lung function of children with preexisting respiratory illness, such as asthma.</a:t>
            </a:r>
            <a:endParaRPr lang="en-US" sz="1600" dirty="0">
              <a:latin typeface="+mj-lt"/>
            </a:endParaRPr>
          </a:p>
          <a:p>
            <a:pPr lvl="3">
              <a:buClr>
                <a:srgbClr val="F6781A"/>
              </a:buClr>
              <a:buFont typeface="Wingdings" panose="05000000000000000000" pitchFamily="2" charset="2"/>
              <a:buChar char="§"/>
            </a:pPr>
            <a:endParaRPr lang="en-US" dirty="0"/>
          </a:p>
          <a:p>
            <a:pPr>
              <a:buClr>
                <a:srgbClr val="F6781A"/>
              </a:buClr>
              <a:buFont typeface="Wingdings" panose="05000000000000000000" pitchFamily="2" charset="2"/>
              <a:buChar char="§"/>
            </a:pPr>
            <a:endParaRPr lang="en-US" sz="2200" dirty="0"/>
          </a:p>
        </p:txBody>
      </p:sp>
      <p:pic>
        <p:nvPicPr>
          <p:cNvPr id="7170" name="Picture 2">
            <a:extLst>
              <a:ext uri="{FF2B5EF4-FFF2-40B4-BE49-F238E27FC236}">
                <a16:creationId xmlns:a16="http://schemas.microsoft.com/office/drawing/2014/main" id="{0C29634D-76AD-760D-842D-8E848B5BB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1706" y="1669290"/>
            <a:ext cx="277685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19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835709" cy="4231585"/>
          </a:xfrm>
        </p:spPr>
        <p:txBody>
          <a:bodyPr>
            <a:noAutofit/>
          </a:bodyPr>
          <a:lstStyle/>
          <a:p>
            <a:pPr>
              <a:buClr>
                <a:srgbClr val="F6781A"/>
              </a:buClr>
              <a:buFont typeface="Wingdings" panose="05000000000000000000" pitchFamily="2" charset="2"/>
              <a:buChar char="§"/>
            </a:pPr>
            <a:r>
              <a:rPr lang="en-US" sz="2400" dirty="0"/>
              <a:t>Sources and Effects:</a:t>
            </a:r>
          </a:p>
          <a:p>
            <a:pPr>
              <a:buClr>
                <a:srgbClr val="F6781A"/>
              </a:buClr>
              <a:buFont typeface="Wingdings" panose="05000000000000000000" pitchFamily="2" charset="2"/>
              <a:buChar char="§"/>
            </a:pPr>
            <a:r>
              <a:rPr lang="en-US" sz="1600" dirty="0"/>
              <a:t>Carbon Monoxide - </a:t>
            </a:r>
            <a:r>
              <a:rPr lang="en-US" sz="1600" b="0" i="0" u="none" strike="noStrike" baseline="0" dirty="0"/>
              <a:t>is a colorless, odorless gas that is commonly emitted as a product of incomplete combustion of gasoline, natural gas, coal, oil, and other hydrocarbons.</a:t>
            </a:r>
          </a:p>
          <a:p>
            <a:pPr>
              <a:buClr>
                <a:srgbClr val="F6781A"/>
              </a:buClr>
              <a:buFont typeface="Wingdings" panose="05000000000000000000" pitchFamily="2" charset="2"/>
              <a:buChar char="§"/>
            </a:pPr>
            <a:r>
              <a:rPr lang="en-US" sz="1600" b="0" i="0" u="none" strike="noStrike" baseline="0" dirty="0"/>
              <a:t>There is no known detrimental effect of CO on material surfaces and no harmful effect on higher plant life when the concentration is below 100 </a:t>
            </a:r>
            <a:r>
              <a:rPr lang="en-US" sz="1600" b="0" i="0" u="none" strike="noStrike" baseline="0" dirty="0" err="1"/>
              <a:t>ppmv</a:t>
            </a:r>
            <a:r>
              <a:rPr lang="en-US" sz="1600" b="0" i="0" u="none" strike="noStrike" baseline="0" dirty="0"/>
              <a:t>.</a:t>
            </a:r>
          </a:p>
          <a:p>
            <a:pPr>
              <a:buClr>
                <a:srgbClr val="F6781A"/>
              </a:buClr>
              <a:buFont typeface="Wingdings" panose="05000000000000000000" pitchFamily="2" charset="2"/>
              <a:buChar char="§"/>
            </a:pPr>
            <a:r>
              <a:rPr lang="en-US" sz="1600" b="0" i="0" u="none" strike="noStrike" baseline="0" dirty="0"/>
              <a:t>When inhaled, CO is absorbed by the lungs and reacts with hemoglobin to form carboxyhemoglobin </a:t>
            </a:r>
          </a:p>
          <a:p>
            <a:pPr>
              <a:buClr>
                <a:srgbClr val="F6781A"/>
              </a:buClr>
              <a:buFont typeface="Wingdings" panose="05000000000000000000" pitchFamily="2" charset="2"/>
              <a:buChar char="§"/>
            </a:pPr>
            <a:r>
              <a:rPr lang="en-US" sz="1600" b="0" i="0" u="none" strike="noStrike" baseline="0" dirty="0"/>
              <a:t>At a CO concentration of 100 </a:t>
            </a:r>
            <a:r>
              <a:rPr lang="en-US" sz="1600" b="0" i="0" u="none" strike="noStrike" baseline="0" dirty="0" err="1"/>
              <a:t>ppmv</a:t>
            </a:r>
            <a:r>
              <a:rPr lang="en-US" sz="1600" b="0" i="0" u="none" strike="noStrike" baseline="0" dirty="0"/>
              <a:t>, most people experience dizziness and headaches. Concentrations above 750 </a:t>
            </a:r>
            <a:r>
              <a:rPr lang="en-US" sz="1600" b="0" i="0" u="none" strike="noStrike" baseline="0" dirty="0" err="1"/>
              <a:t>ppmv</a:t>
            </a:r>
            <a:r>
              <a:rPr lang="en-US" sz="1600" b="0" i="0" u="none" strike="noStrike" baseline="0" dirty="0"/>
              <a:t> will cause death.</a:t>
            </a:r>
            <a:endParaRPr lang="en-US" sz="1600" dirty="0"/>
          </a:p>
        </p:txBody>
      </p:sp>
      <p:pic>
        <p:nvPicPr>
          <p:cNvPr id="8194" name="Picture 2" descr="Carbon Monoxide Poisoning | CDC">
            <a:extLst>
              <a:ext uri="{FF2B5EF4-FFF2-40B4-BE49-F238E27FC236}">
                <a16:creationId xmlns:a16="http://schemas.microsoft.com/office/drawing/2014/main" id="{97F3D650-4B4B-602F-6364-65A54EECF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999" b="10001"/>
          <a:stretch/>
        </p:blipFill>
        <p:spPr bwMode="auto">
          <a:xfrm>
            <a:off x="1966795" y="4464207"/>
            <a:ext cx="4970513" cy="14911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spTree>
    <p:extLst>
      <p:ext uri="{BB962C8B-B14F-4D97-AF65-F5344CB8AC3E}">
        <p14:creationId xmlns:p14="http://schemas.microsoft.com/office/powerpoint/2010/main" val="29964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4210047" cy="4231585"/>
          </a:xfrm>
        </p:spPr>
        <p:txBody>
          <a:bodyPr>
            <a:noAutofit/>
          </a:bodyPr>
          <a:lstStyle/>
          <a:p>
            <a:pPr>
              <a:buClr>
                <a:srgbClr val="F6781A"/>
              </a:buClr>
              <a:buFont typeface="Wingdings" panose="05000000000000000000" pitchFamily="2" charset="2"/>
              <a:buChar char="§"/>
            </a:pPr>
            <a:r>
              <a:rPr lang="en-US" sz="2400" dirty="0"/>
              <a:t>Sources and Effects:</a:t>
            </a:r>
          </a:p>
          <a:p>
            <a:pPr>
              <a:buClr>
                <a:srgbClr val="F6781A"/>
              </a:buClr>
              <a:buFont typeface="Wingdings" panose="05000000000000000000" pitchFamily="2" charset="2"/>
              <a:buChar char="§"/>
            </a:pPr>
            <a:r>
              <a:rPr lang="en-US" sz="1600" dirty="0"/>
              <a:t>Sulfur oxides - </a:t>
            </a:r>
            <a:r>
              <a:rPr lang="en-US" sz="1600" b="0" i="0" u="none" strike="noStrike" baseline="0" dirty="0"/>
              <a:t>formed during the burning of coal and oil to generate power </a:t>
            </a:r>
          </a:p>
          <a:p>
            <a:pPr lvl="1">
              <a:buClr>
                <a:srgbClr val="F6781A"/>
              </a:buClr>
              <a:buFont typeface="Wingdings" panose="05000000000000000000" pitchFamily="2" charset="2"/>
              <a:buChar char="§"/>
            </a:pPr>
            <a:r>
              <a:rPr lang="en-US" sz="1400" b="0" i="0" u="none" strike="noStrike" baseline="0" dirty="0"/>
              <a:t>Emitted from industrial processes, such as paper and metal production.</a:t>
            </a:r>
          </a:p>
          <a:p>
            <a:pPr lvl="1">
              <a:buClr>
                <a:srgbClr val="F6781A"/>
              </a:buClr>
              <a:buFont typeface="Wingdings" panose="05000000000000000000" pitchFamily="2" charset="2"/>
              <a:buChar char="§"/>
            </a:pPr>
            <a:r>
              <a:rPr lang="en-US" sz="1400" b="0" i="0" u="none" strike="noStrike" baseline="0" dirty="0"/>
              <a:t>Acidic aerosols, such as sulfuric acid are formed when sulfur </a:t>
            </a:r>
            <a:r>
              <a:rPr lang="en-US" sz="1400" dirty="0"/>
              <a:t>dioxide </a:t>
            </a:r>
            <a:r>
              <a:rPr lang="en-US" sz="1400" b="0" i="0" u="none" strike="noStrike" baseline="0" dirty="0"/>
              <a:t>reacts with water. </a:t>
            </a:r>
          </a:p>
          <a:p>
            <a:pPr lvl="1">
              <a:buClr>
                <a:srgbClr val="F6781A"/>
              </a:buClr>
              <a:buFont typeface="Wingdings" panose="05000000000000000000" pitchFamily="2" charset="2"/>
              <a:buChar char="§"/>
            </a:pPr>
            <a:r>
              <a:rPr lang="en-US" sz="1400" b="0" i="0" u="none" strike="noStrike" baseline="0" dirty="0"/>
              <a:t>Sulfuric acid aerosols significantly contribute to a decrease in visibility and, along with nitrogen oxides are a major contributor to the acid rain </a:t>
            </a:r>
          </a:p>
          <a:p>
            <a:pPr lvl="1">
              <a:buClr>
                <a:srgbClr val="F6781A"/>
              </a:buClr>
              <a:buFont typeface="Wingdings" panose="05000000000000000000" pitchFamily="2" charset="2"/>
              <a:buChar char="§"/>
            </a:pPr>
            <a:r>
              <a:rPr lang="en-US" sz="1400" b="0" i="0" u="none" strike="noStrike" baseline="0" dirty="0"/>
              <a:t>Metal corrosion is increased in the presence of sulfuric acid. </a:t>
            </a:r>
          </a:p>
          <a:p>
            <a:pPr lvl="1">
              <a:buClr>
                <a:srgbClr val="F6781A"/>
              </a:buClr>
              <a:buFont typeface="Wingdings" panose="05000000000000000000" pitchFamily="2" charset="2"/>
              <a:buChar char="§"/>
            </a:pPr>
            <a:r>
              <a:rPr lang="en-US" sz="1400" dirty="0"/>
              <a:t>T</a:t>
            </a:r>
            <a:r>
              <a:rPr lang="en-US" sz="1400" b="0" i="0" u="none" strike="noStrike" baseline="0" dirty="0"/>
              <a:t>he inhalation of sulfur dioxide can cause respiratory distress for asthmatic children and adults. </a:t>
            </a:r>
            <a:endParaRPr lang="en-US" sz="1400" dirty="0"/>
          </a:p>
        </p:txBody>
      </p:sp>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pic>
        <p:nvPicPr>
          <p:cNvPr id="9220" name="Picture 4">
            <a:extLst>
              <a:ext uri="{FF2B5EF4-FFF2-40B4-BE49-F238E27FC236}">
                <a16:creationId xmlns:a16="http://schemas.microsoft.com/office/drawing/2014/main" id="{E2A79C23-78F8-FFF1-333E-207CE1DBF0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222"/>
          <a:stretch/>
        </p:blipFill>
        <p:spPr bwMode="auto">
          <a:xfrm>
            <a:off x="4817618" y="1143000"/>
            <a:ext cx="3532449"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7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796029" cy="4231585"/>
          </a:xfrm>
        </p:spPr>
        <p:txBody>
          <a:bodyPr>
            <a:noAutofit/>
          </a:bodyPr>
          <a:lstStyle/>
          <a:p>
            <a:pPr>
              <a:buClr>
                <a:srgbClr val="F6781A"/>
              </a:buClr>
              <a:buFont typeface="Wingdings" panose="05000000000000000000" pitchFamily="2" charset="2"/>
              <a:buChar char="§"/>
            </a:pPr>
            <a:r>
              <a:rPr lang="en-US" sz="2400" dirty="0"/>
              <a:t>Sources and Effects:</a:t>
            </a:r>
          </a:p>
          <a:p>
            <a:pPr>
              <a:buClr>
                <a:srgbClr val="F6781A"/>
              </a:buClr>
              <a:buFont typeface="Wingdings" panose="05000000000000000000" pitchFamily="2" charset="2"/>
              <a:buChar char="§"/>
            </a:pPr>
            <a:r>
              <a:rPr lang="en-US" b="0" i="0" u="none" strike="noStrike" baseline="0" dirty="0">
                <a:latin typeface="+mj-lt"/>
              </a:rPr>
              <a:t>Lead</a:t>
            </a:r>
            <a:endParaRPr lang="en-US" dirty="0">
              <a:latin typeface="+mj-lt"/>
            </a:endParaRPr>
          </a:p>
          <a:p>
            <a:pPr>
              <a:buClr>
                <a:srgbClr val="F6781A"/>
              </a:buClr>
              <a:buFont typeface="Wingdings" panose="05000000000000000000" pitchFamily="2" charset="2"/>
              <a:buChar char="§"/>
            </a:pPr>
            <a:r>
              <a:rPr lang="en-US" sz="1600" b="0" i="0" u="none" strike="noStrike" baseline="0" dirty="0">
                <a:latin typeface="+mj-lt"/>
              </a:rPr>
              <a:t>Historically, the burning of leaded gasoline was the primary source for lead emission into the atmosphere.</a:t>
            </a:r>
          </a:p>
          <a:p>
            <a:pPr>
              <a:buClr>
                <a:srgbClr val="F6781A"/>
              </a:buClr>
              <a:buFont typeface="Wingdings" panose="05000000000000000000" pitchFamily="2" charset="2"/>
              <a:buChar char="§"/>
            </a:pPr>
            <a:r>
              <a:rPr lang="en-US" sz="1600" b="0" i="0" u="none" strike="noStrike" baseline="0" dirty="0">
                <a:latin typeface="+mj-lt"/>
              </a:rPr>
              <a:t>As </a:t>
            </a:r>
            <a:r>
              <a:rPr lang="en-US" sz="1600" i="0" u="none" strike="noStrike" baseline="0" dirty="0">
                <a:latin typeface="+mj-lt"/>
              </a:rPr>
              <a:t>lead</a:t>
            </a:r>
            <a:r>
              <a:rPr lang="en-US" sz="1600" b="1" i="0" u="none" strike="noStrike" baseline="0" dirty="0">
                <a:latin typeface="+mj-lt"/>
              </a:rPr>
              <a:t> </a:t>
            </a:r>
            <a:r>
              <a:rPr lang="en-US" sz="1600" b="0" i="0" u="none" strike="noStrike" baseline="0" dirty="0">
                <a:latin typeface="+mj-lt"/>
              </a:rPr>
              <a:t>was phased out of gas, stationary sources associated with lead, such as storage battery manufacturing, iron and steel production, lead smelting, and the painting of cars and houses are the primary emitters of lead. </a:t>
            </a:r>
          </a:p>
          <a:p>
            <a:pPr>
              <a:buClr>
                <a:srgbClr val="F6781A"/>
              </a:buClr>
              <a:buFont typeface="Wingdings" panose="05000000000000000000" pitchFamily="2" charset="2"/>
              <a:buChar char="§"/>
            </a:pPr>
            <a:r>
              <a:rPr lang="en-US" sz="1600" b="0" i="0" u="none" strike="noStrike" baseline="0" dirty="0">
                <a:latin typeface="+mj-lt"/>
              </a:rPr>
              <a:t>Lead compounds tend both to persist and to bioaccumulate in the environment.</a:t>
            </a:r>
          </a:p>
          <a:p>
            <a:pPr>
              <a:buClr>
                <a:srgbClr val="F6781A"/>
              </a:buClr>
              <a:buFont typeface="Wingdings" panose="05000000000000000000" pitchFamily="2" charset="2"/>
              <a:buChar char="§"/>
            </a:pPr>
            <a:r>
              <a:rPr lang="en-US" sz="1600" b="0" i="0" u="none" strike="noStrike" baseline="0" dirty="0">
                <a:latin typeface="+mj-lt"/>
              </a:rPr>
              <a:t>In humans, low-level lead poisoning results in kidney and neurological cell damage. Lead may also contribute to hypertension and resulting heart disease. Children are particularly sensitive to the effects of lead exposure, and in animal studies, lead has been shown to reduce fertility and cause birth defects.</a:t>
            </a:r>
            <a:endParaRPr lang="en-US" sz="1600" dirty="0">
              <a:latin typeface="+mj-lt"/>
            </a:endParaRPr>
          </a:p>
        </p:txBody>
      </p:sp>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spTree>
    <p:extLst>
      <p:ext uri="{BB962C8B-B14F-4D97-AF65-F5344CB8AC3E}">
        <p14:creationId xmlns:p14="http://schemas.microsoft.com/office/powerpoint/2010/main" val="175344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4895847" cy="4231585"/>
          </a:xfrm>
        </p:spPr>
        <p:txBody>
          <a:bodyPr>
            <a:noAutofit/>
          </a:bodyPr>
          <a:lstStyle/>
          <a:p>
            <a:pPr>
              <a:buClr>
                <a:srgbClr val="F6781A"/>
              </a:buClr>
              <a:buFont typeface="Wingdings" panose="05000000000000000000" pitchFamily="2" charset="2"/>
              <a:buChar char="§"/>
            </a:pPr>
            <a:r>
              <a:rPr lang="en-US" sz="2400" dirty="0"/>
              <a:t>Sources and Effects:</a:t>
            </a:r>
          </a:p>
          <a:p>
            <a:pPr>
              <a:buClr>
                <a:srgbClr val="F6781A"/>
              </a:buClr>
              <a:buFont typeface="Wingdings" panose="05000000000000000000" pitchFamily="2" charset="2"/>
              <a:buChar char="§"/>
            </a:pPr>
            <a:r>
              <a:rPr lang="en-US" sz="1600" dirty="0"/>
              <a:t>Ozone - </a:t>
            </a:r>
            <a:r>
              <a:rPr lang="en-US" sz="1800" b="0" i="0" u="none" strike="noStrike" baseline="0" dirty="0">
                <a:latin typeface="TimesTen-Roman"/>
              </a:rPr>
              <a:t>photochemical oxidant, is a secondary pollutant formed by a series of reactions </a:t>
            </a:r>
          </a:p>
          <a:p>
            <a:pPr>
              <a:buClr>
                <a:srgbClr val="F6781A"/>
              </a:buClr>
              <a:buFont typeface="Wingdings" panose="05000000000000000000" pitchFamily="2" charset="2"/>
              <a:buChar char="§"/>
            </a:pPr>
            <a:r>
              <a:rPr lang="en-US" sz="1800" b="0" i="0" u="none" strike="noStrike" baseline="0" dirty="0">
                <a:latin typeface="TimesTen-Roman"/>
              </a:rPr>
              <a:t>Ozone exposure has been linked to increased hospital visits resulting from respiratory distress. Ozone exposure aggravates preexisting conditions, such as asthma, and has been shown to increase coughing, chest pain, and susceptibility to respiratory infection. Ozone also affects the growth and yield of vegetation and may increase a plant’s susceptibility to disease. Visible injury to leaves may also be apparent. Both natural and synthetic rubber polymers are susceptible to cracking and hardening from contact with ozone.</a:t>
            </a:r>
          </a:p>
          <a:p>
            <a:pPr>
              <a:buClr>
                <a:srgbClr val="F6781A"/>
              </a:buClr>
              <a:buFont typeface="Wingdings" panose="05000000000000000000" pitchFamily="2" charset="2"/>
              <a:buChar char="§"/>
            </a:pPr>
            <a:endParaRPr lang="en-US" sz="1400" dirty="0"/>
          </a:p>
        </p:txBody>
      </p:sp>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pic>
        <p:nvPicPr>
          <p:cNvPr id="14338" name="Picture 2" descr="The Ozone Layer | Center for Science Education">
            <a:extLst>
              <a:ext uri="{FF2B5EF4-FFF2-40B4-BE49-F238E27FC236}">
                <a16:creationId xmlns:a16="http://schemas.microsoft.com/office/drawing/2014/main" id="{50514AE8-9DDB-00D9-A4AF-AF0F1729E8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5867" y="1371600"/>
            <a:ext cx="2890142" cy="170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2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pic>
        <p:nvPicPr>
          <p:cNvPr id="5" name="Picture 4">
            <a:extLst>
              <a:ext uri="{FF2B5EF4-FFF2-40B4-BE49-F238E27FC236}">
                <a16:creationId xmlns:a16="http://schemas.microsoft.com/office/drawing/2014/main" id="{9297CF12-47EC-CEEB-2875-9A14F8DDC774}"/>
              </a:ext>
            </a:extLst>
          </p:cNvPr>
          <p:cNvPicPr>
            <a:picLocks noChangeAspect="1"/>
          </p:cNvPicPr>
          <p:nvPr/>
        </p:nvPicPr>
        <p:blipFill>
          <a:blip r:embed="rId5"/>
          <a:stretch>
            <a:fillRect/>
          </a:stretch>
        </p:blipFill>
        <p:spPr>
          <a:xfrm>
            <a:off x="990600" y="1143000"/>
            <a:ext cx="6400799" cy="4229985"/>
          </a:xfrm>
          <a:prstGeom prst="rect">
            <a:avLst/>
          </a:prstGeom>
        </p:spPr>
      </p:pic>
    </p:spTree>
    <p:extLst>
      <p:ext uri="{BB962C8B-B14F-4D97-AF65-F5344CB8AC3E}">
        <p14:creationId xmlns:p14="http://schemas.microsoft.com/office/powerpoint/2010/main" val="28610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46404" y="758951"/>
            <a:ext cx="7063740" cy="4588071"/>
          </a:xfrm>
        </p:spPr>
        <p:txBody>
          <a:bodyPr anchor="t">
            <a:normAutofit/>
          </a:bodyPr>
          <a:lstStyle/>
          <a:p>
            <a:r>
              <a:rPr lang="en-US" altLang="en-US" sz="7300" dirty="0"/>
              <a:t>ENGR 1111</a:t>
            </a:r>
            <a:br>
              <a:rPr lang="en-US" altLang="en-US" dirty="0"/>
            </a:br>
            <a:r>
              <a:rPr lang="en-US" altLang="en-US" sz="4000" dirty="0"/>
              <a:t>Intro to Engineering: </a:t>
            </a:r>
            <a:br>
              <a:rPr lang="en-US" altLang="en-US" sz="4000" dirty="0"/>
            </a:br>
            <a:r>
              <a:rPr lang="en-US" altLang="en-US" sz="4000" dirty="0"/>
              <a:t>Civil Engineering</a:t>
            </a:r>
            <a:br>
              <a:rPr lang="en-US" altLang="en-US" sz="4000" dirty="0"/>
            </a:br>
            <a:r>
              <a:rPr lang="en-US" altLang="en-US" sz="3100" dirty="0"/>
              <a:t>Fall 2022</a:t>
            </a:r>
            <a:br>
              <a:rPr lang="en-US" altLang="en-US" sz="4000" dirty="0"/>
            </a:br>
            <a:br>
              <a:rPr lang="en-US" altLang="en-US" sz="4000" dirty="0"/>
            </a:br>
            <a:br>
              <a:rPr lang="en-US" altLang="en-US" sz="4000" dirty="0"/>
            </a:br>
            <a:br>
              <a:rPr lang="en-US" altLang="en-US" sz="4000" dirty="0"/>
            </a:br>
            <a:r>
              <a:rPr lang="en-US" altLang="en-US" sz="4000" dirty="0"/>
              <a:t>Part 11:  Air Pollution</a:t>
            </a:r>
            <a:endParaRPr lang="en-US" altLang="en-US" dirty="0"/>
          </a:p>
        </p:txBody>
      </p:sp>
      <p:cxnSp>
        <p:nvCxnSpPr>
          <p:cNvPr id="13" name="Straight Connector 12">
            <a:extLst>
              <a:ext uri="{FF2B5EF4-FFF2-40B4-BE49-F238E27FC236}">
                <a16:creationId xmlns:a16="http://schemas.microsoft.com/office/drawing/2014/main" id="{E8A6A7F8-A1C5-560A-C68A-7825B6907582}"/>
              </a:ext>
            </a:extLst>
          </p:cNvPr>
          <p:cNvCxnSpPr/>
          <p:nvPr/>
        </p:nvCxnSpPr>
        <p:spPr>
          <a:xfrm>
            <a:off x="228600" y="190500"/>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DBA92B2-152C-8FAD-6217-A7A07FBA9BA4}"/>
              </a:ext>
            </a:extLst>
          </p:cNvPr>
          <p:cNvSpPr/>
          <p:nvPr/>
        </p:nvSpPr>
        <p:spPr>
          <a:xfrm>
            <a:off x="152400" y="5410200"/>
            <a:ext cx="8839200" cy="106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54651EE-A445-BB6A-2338-10F617EFDB4B}"/>
              </a:ext>
            </a:extLst>
          </p:cNvPr>
          <p:cNvPicPr>
            <a:picLocks noChangeAspect="1"/>
          </p:cNvPicPr>
          <p:nvPr/>
        </p:nvPicPr>
        <p:blipFill>
          <a:blip r:embed="rId2"/>
          <a:stretch>
            <a:fillRect/>
          </a:stretch>
        </p:blipFill>
        <p:spPr>
          <a:xfrm>
            <a:off x="428364" y="5544819"/>
            <a:ext cx="5105400" cy="869004"/>
          </a:xfrm>
          <a:prstGeom prst="rect">
            <a:avLst/>
          </a:prstGeom>
        </p:spPr>
      </p:pic>
      <p:pic>
        <p:nvPicPr>
          <p:cNvPr id="11" name="Picture 10">
            <a:extLst>
              <a:ext uri="{FF2B5EF4-FFF2-40B4-BE49-F238E27FC236}">
                <a16:creationId xmlns:a16="http://schemas.microsoft.com/office/drawing/2014/main" id="{7FEF0B00-3DAD-B950-0CB5-EC54878B2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764" y="5457442"/>
            <a:ext cx="3036452" cy="978412"/>
          </a:xfrm>
          <a:prstGeom prst="rect">
            <a:avLst/>
          </a:prstGeom>
        </p:spPr>
      </p:pic>
    </p:spTree>
    <p:extLst>
      <p:ext uri="{BB962C8B-B14F-4D97-AF65-F5344CB8AC3E}">
        <p14:creationId xmlns:p14="http://schemas.microsoft.com/office/powerpoint/2010/main" val="339946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4591047" cy="4231585"/>
          </a:xfrm>
        </p:spPr>
        <p:txBody>
          <a:bodyPr>
            <a:noAutofit/>
          </a:bodyPr>
          <a:lstStyle/>
          <a:p>
            <a:pPr>
              <a:buClr>
                <a:srgbClr val="F6781A"/>
              </a:buClr>
              <a:buFont typeface="Wingdings" panose="05000000000000000000" pitchFamily="2" charset="2"/>
              <a:buChar char="§"/>
            </a:pPr>
            <a:r>
              <a:rPr lang="en-US" sz="2400" dirty="0"/>
              <a:t>Categorized by:</a:t>
            </a:r>
          </a:p>
          <a:p>
            <a:pPr lvl="1">
              <a:buClr>
                <a:srgbClr val="F6781A"/>
              </a:buClr>
              <a:buFont typeface="Wingdings" panose="05000000000000000000" pitchFamily="2" charset="2"/>
              <a:buChar char="§"/>
            </a:pPr>
            <a:r>
              <a:rPr lang="en-US" sz="2200" dirty="0"/>
              <a:t>Personal</a:t>
            </a:r>
          </a:p>
          <a:p>
            <a:pPr lvl="1">
              <a:buClr>
                <a:srgbClr val="F6781A"/>
              </a:buClr>
              <a:buFont typeface="Wingdings" panose="05000000000000000000" pitchFamily="2" charset="2"/>
              <a:buChar char="§"/>
            </a:pPr>
            <a:r>
              <a:rPr lang="en-US" sz="2200" dirty="0"/>
              <a:t>Occupational</a:t>
            </a:r>
          </a:p>
          <a:p>
            <a:pPr lvl="1">
              <a:buClr>
                <a:srgbClr val="F6781A"/>
              </a:buClr>
              <a:buFont typeface="Wingdings" panose="05000000000000000000" pitchFamily="2" charset="2"/>
              <a:buChar char="§"/>
            </a:pPr>
            <a:r>
              <a:rPr lang="en-US" sz="2200" dirty="0"/>
              <a:t>Indoor</a:t>
            </a:r>
          </a:p>
          <a:p>
            <a:pPr lvl="1">
              <a:buClr>
                <a:srgbClr val="F6781A"/>
              </a:buClr>
              <a:buFont typeface="Wingdings" panose="05000000000000000000" pitchFamily="2" charset="2"/>
              <a:buChar char="§"/>
            </a:pPr>
            <a:r>
              <a:rPr lang="en-US" sz="2200" dirty="0"/>
              <a:t>Ambient pollution</a:t>
            </a:r>
          </a:p>
          <a:p>
            <a:pPr lvl="1">
              <a:buClr>
                <a:srgbClr val="F6781A"/>
              </a:buClr>
              <a:buFont typeface="Wingdings" panose="05000000000000000000" pitchFamily="2" charset="2"/>
              <a:buChar char="§"/>
            </a:pPr>
            <a:endParaRPr lang="en-US" sz="2200" dirty="0"/>
          </a:p>
          <a:p>
            <a:pPr>
              <a:buClr>
                <a:srgbClr val="F6781A"/>
              </a:buClr>
              <a:buFont typeface="Wingdings" panose="05000000000000000000" pitchFamily="2" charset="2"/>
              <a:buChar char="§"/>
            </a:pPr>
            <a:r>
              <a:rPr lang="en-US" sz="2400" dirty="0"/>
              <a:t>An air pollution episode is defined as a major air pollution disaster that results in a large number of people dying </a:t>
            </a:r>
            <a:endParaRPr lang="en-US" sz="2200" dirty="0"/>
          </a:p>
          <a:p>
            <a:pPr>
              <a:buClr>
                <a:srgbClr val="F6781A"/>
              </a:buClr>
              <a:buFont typeface="Wingdings" panose="05000000000000000000" pitchFamily="2" charset="2"/>
              <a:buChar char="§"/>
            </a:pPr>
            <a:endParaRPr lang="en-US" sz="2400" dirty="0"/>
          </a:p>
          <a:p>
            <a:pPr>
              <a:buClr>
                <a:srgbClr val="F6781A"/>
              </a:buClr>
              <a:buFont typeface="Wingdings" panose="05000000000000000000" pitchFamily="2" charset="2"/>
              <a:buChar char="§"/>
            </a:pPr>
            <a:endParaRPr lang="en-US" sz="2200" dirty="0"/>
          </a:p>
        </p:txBody>
      </p:sp>
      <p:pic>
        <p:nvPicPr>
          <p:cNvPr id="1026" name="Picture 2" descr="How Air Pollution Impacts the Human Brain and Other Organs">
            <a:extLst>
              <a:ext uri="{FF2B5EF4-FFF2-40B4-BE49-F238E27FC236}">
                <a16:creationId xmlns:a16="http://schemas.microsoft.com/office/drawing/2014/main" id="{89F5160E-8C94-E430-67F6-BF8734163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143000"/>
            <a:ext cx="2733675" cy="410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619997" cy="4231585"/>
          </a:xfrm>
        </p:spPr>
        <p:txBody>
          <a:bodyPr>
            <a:noAutofit/>
          </a:bodyPr>
          <a:lstStyle/>
          <a:p>
            <a:pPr>
              <a:buClr>
                <a:srgbClr val="F6781A"/>
              </a:buClr>
              <a:buFont typeface="Wingdings" panose="05000000000000000000" pitchFamily="2" charset="2"/>
              <a:buChar char="§"/>
            </a:pPr>
            <a:r>
              <a:rPr lang="en-US" sz="2400" dirty="0"/>
              <a:t>Natural sources:</a:t>
            </a:r>
          </a:p>
          <a:p>
            <a:pPr lvl="1">
              <a:buClr>
                <a:srgbClr val="F6781A"/>
              </a:buClr>
              <a:buFont typeface="Wingdings" panose="05000000000000000000" pitchFamily="2" charset="2"/>
              <a:buChar char="§"/>
            </a:pPr>
            <a:r>
              <a:rPr lang="en-US" sz="2000" dirty="0"/>
              <a:t>Particulates from erosion</a:t>
            </a:r>
          </a:p>
          <a:p>
            <a:pPr lvl="1">
              <a:buClr>
                <a:srgbClr val="F6781A"/>
              </a:buClr>
              <a:buFont typeface="Wingdings" panose="05000000000000000000" pitchFamily="2" charset="2"/>
              <a:buChar char="§"/>
            </a:pPr>
            <a:r>
              <a:rPr lang="en-US" sz="2000" dirty="0"/>
              <a:t>Emissions from fires, volcanoes, decaying vegetation</a:t>
            </a:r>
          </a:p>
          <a:p>
            <a:pPr>
              <a:buClr>
                <a:srgbClr val="F6781A"/>
              </a:buClr>
              <a:buFont typeface="Wingdings" panose="05000000000000000000" pitchFamily="2" charset="2"/>
              <a:buChar char="§"/>
            </a:pPr>
            <a:r>
              <a:rPr lang="en-US" sz="2200" dirty="0"/>
              <a:t>Anthropogenic sources:</a:t>
            </a:r>
          </a:p>
          <a:p>
            <a:pPr lvl="1">
              <a:buClr>
                <a:srgbClr val="F6781A"/>
              </a:buClr>
              <a:buFont typeface="Wingdings" panose="05000000000000000000" pitchFamily="2" charset="2"/>
              <a:buChar char="§"/>
            </a:pPr>
            <a:r>
              <a:rPr lang="en-US" sz="2000" dirty="0"/>
              <a:t>Motor vehicles</a:t>
            </a:r>
          </a:p>
          <a:p>
            <a:pPr lvl="1">
              <a:buClr>
                <a:srgbClr val="F6781A"/>
              </a:buClr>
              <a:buFont typeface="Wingdings" panose="05000000000000000000" pitchFamily="2" charset="2"/>
              <a:buChar char="§"/>
            </a:pPr>
            <a:r>
              <a:rPr lang="en-US" sz="2000" dirty="0"/>
              <a:t>Domestic heating (stoves burning wood, oil, and coal)</a:t>
            </a:r>
          </a:p>
          <a:p>
            <a:pPr lvl="1">
              <a:buClr>
                <a:srgbClr val="F6781A"/>
              </a:buClr>
              <a:buFont typeface="Wingdings" panose="05000000000000000000" pitchFamily="2" charset="2"/>
              <a:buChar char="§"/>
            </a:pPr>
            <a:r>
              <a:rPr lang="en-US" sz="2000" dirty="0"/>
              <a:t>Agricultural processes</a:t>
            </a:r>
          </a:p>
          <a:p>
            <a:pPr lvl="1">
              <a:buClr>
                <a:srgbClr val="F6781A"/>
              </a:buClr>
              <a:buFont typeface="Wingdings" panose="05000000000000000000" pitchFamily="2" charset="2"/>
              <a:buChar char="§"/>
            </a:pPr>
            <a:r>
              <a:rPr lang="en-US" sz="2000" dirty="0"/>
              <a:t>Power plants</a:t>
            </a:r>
          </a:p>
          <a:p>
            <a:pPr lvl="1">
              <a:buClr>
                <a:srgbClr val="F6781A"/>
              </a:buClr>
              <a:buFont typeface="Wingdings" panose="05000000000000000000" pitchFamily="2" charset="2"/>
              <a:buChar char="§"/>
            </a:pPr>
            <a:r>
              <a:rPr lang="en-US" sz="2000" dirty="0"/>
              <a:t>Pulp and paper industry</a:t>
            </a:r>
          </a:p>
          <a:p>
            <a:pPr lvl="1">
              <a:buClr>
                <a:srgbClr val="F6781A"/>
              </a:buClr>
              <a:buFont typeface="Wingdings" panose="05000000000000000000" pitchFamily="2" charset="2"/>
              <a:buChar char="§"/>
            </a:pPr>
            <a:r>
              <a:rPr lang="en-US" sz="2000" dirty="0"/>
              <a:t>Metal-processing facilities</a:t>
            </a:r>
          </a:p>
          <a:p>
            <a:pPr>
              <a:buClr>
                <a:srgbClr val="F6781A"/>
              </a:buClr>
              <a:buFont typeface="Wingdings" panose="05000000000000000000" pitchFamily="2" charset="2"/>
              <a:buChar char="§"/>
            </a:pPr>
            <a:endParaRPr lang="en-US" sz="2200" dirty="0"/>
          </a:p>
        </p:txBody>
      </p:sp>
    </p:spTree>
    <p:extLst>
      <p:ext uri="{BB962C8B-B14F-4D97-AF65-F5344CB8AC3E}">
        <p14:creationId xmlns:p14="http://schemas.microsoft.com/office/powerpoint/2010/main" val="17091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4591047" cy="4231585"/>
          </a:xfrm>
        </p:spPr>
        <p:txBody>
          <a:bodyPr>
            <a:noAutofit/>
          </a:bodyPr>
          <a:lstStyle/>
          <a:p>
            <a:pPr>
              <a:buClr>
                <a:srgbClr val="F6781A"/>
              </a:buClr>
              <a:buFont typeface="Wingdings" panose="05000000000000000000" pitchFamily="2" charset="2"/>
              <a:buChar char="§"/>
            </a:pPr>
            <a:r>
              <a:rPr lang="en-US" sz="2400" dirty="0"/>
              <a:t>Primary pollutants – emitted directly into the atmosphere from a specific source</a:t>
            </a:r>
          </a:p>
          <a:p>
            <a:pPr>
              <a:buClr>
                <a:srgbClr val="F6781A"/>
              </a:buClr>
              <a:buFont typeface="Wingdings" panose="05000000000000000000" pitchFamily="2" charset="2"/>
              <a:buChar char="§"/>
            </a:pPr>
            <a:r>
              <a:rPr lang="en-US" sz="2400" dirty="0"/>
              <a:t>Secondary pollutants – produced from chemical reactions between both naturally occurring and anthropogenic gases and particles found in the atmosphere</a:t>
            </a:r>
            <a:endParaRPr lang="en-US" sz="2000" dirty="0"/>
          </a:p>
          <a:p>
            <a:pPr>
              <a:buClr>
                <a:srgbClr val="F6781A"/>
              </a:buClr>
              <a:buFont typeface="Wingdings" panose="05000000000000000000" pitchFamily="2" charset="2"/>
              <a:buChar char="§"/>
            </a:pPr>
            <a:endParaRPr lang="en-US" sz="2200" dirty="0"/>
          </a:p>
        </p:txBody>
      </p:sp>
      <p:pic>
        <p:nvPicPr>
          <p:cNvPr id="2052" name="Picture 4" descr="Primary and Secondary Pollutants - Green Chemistry - PSIBERG">
            <a:extLst>
              <a:ext uri="{FF2B5EF4-FFF2-40B4-BE49-F238E27FC236}">
                <a16:creationId xmlns:a16="http://schemas.microsoft.com/office/drawing/2014/main" id="{55FF1C10-88C3-73F5-1599-E68B89514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027515"/>
            <a:ext cx="3329522"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6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835713" cy="4231585"/>
          </a:xfrm>
        </p:spPr>
        <p:txBody>
          <a:bodyPr>
            <a:noAutofit/>
          </a:bodyPr>
          <a:lstStyle/>
          <a:p>
            <a:pPr>
              <a:buClr>
                <a:srgbClr val="F6781A"/>
              </a:buClr>
              <a:buFont typeface="Wingdings" panose="05000000000000000000" pitchFamily="2" charset="2"/>
              <a:buChar char="§"/>
            </a:pPr>
            <a:r>
              <a:rPr lang="en-US" sz="2400" dirty="0"/>
              <a:t>National Ambient Air Quality Standards (NAAQS)</a:t>
            </a:r>
          </a:p>
          <a:p>
            <a:pPr>
              <a:buClr>
                <a:srgbClr val="F6781A"/>
              </a:buClr>
              <a:buFont typeface="Wingdings" panose="05000000000000000000" pitchFamily="2" charset="2"/>
              <a:buChar char="§"/>
            </a:pPr>
            <a:endParaRPr lang="en-US" sz="2200" dirty="0"/>
          </a:p>
        </p:txBody>
      </p:sp>
      <p:sp>
        <p:nvSpPr>
          <p:cNvPr id="2" name="Content Placeholder 2">
            <a:extLst>
              <a:ext uri="{FF2B5EF4-FFF2-40B4-BE49-F238E27FC236}">
                <a16:creationId xmlns:a16="http://schemas.microsoft.com/office/drawing/2014/main" id="{5E35AFDC-5988-A233-DD62-9AE69A025F87}"/>
              </a:ext>
            </a:extLst>
          </p:cNvPr>
          <p:cNvSpPr txBox="1">
            <a:spLocks/>
          </p:cNvSpPr>
          <p:nvPr/>
        </p:nvSpPr>
        <p:spPr>
          <a:xfrm>
            <a:off x="554037" y="1662176"/>
            <a:ext cx="3444503" cy="228956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lvl="1">
              <a:buClr>
                <a:srgbClr val="F6781A"/>
              </a:buClr>
              <a:buFont typeface="Wingdings" panose="05000000000000000000" pitchFamily="2" charset="2"/>
              <a:buChar char="§"/>
            </a:pPr>
            <a:r>
              <a:rPr lang="en-US" sz="1800" dirty="0"/>
              <a:t>Criteria Pollutants:</a:t>
            </a:r>
          </a:p>
          <a:p>
            <a:pPr lvl="2">
              <a:buClr>
                <a:srgbClr val="F6781A"/>
              </a:buClr>
              <a:buFont typeface="Wingdings" panose="05000000000000000000" pitchFamily="2" charset="2"/>
              <a:buChar char="§"/>
            </a:pPr>
            <a:r>
              <a:rPr lang="en-US" sz="1600" dirty="0"/>
              <a:t>Carbon monoxide (CO)</a:t>
            </a:r>
          </a:p>
          <a:p>
            <a:pPr lvl="2">
              <a:buClr>
                <a:srgbClr val="F6781A"/>
              </a:buClr>
              <a:buFont typeface="Wingdings" panose="05000000000000000000" pitchFamily="2" charset="2"/>
              <a:buChar char="§"/>
            </a:pPr>
            <a:r>
              <a:rPr lang="en-US" sz="1600" dirty="0"/>
              <a:t>Nitrogen dioxide (NO</a:t>
            </a:r>
            <a:r>
              <a:rPr lang="en-US" sz="1600" baseline="-25000" dirty="0"/>
              <a:t>2</a:t>
            </a:r>
            <a:r>
              <a:rPr lang="en-US" sz="1600" dirty="0"/>
              <a:t>)</a:t>
            </a:r>
          </a:p>
          <a:p>
            <a:pPr lvl="2">
              <a:buClr>
                <a:srgbClr val="F6781A"/>
              </a:buClr>
              <a:buFont typeface="Wingdings" panose="05000000000000000000" pitchFamily="2" charset="2"/>
              <a:buChar char="§"/>
            </a:pPr>
            <a:r>
              <a:rPr lang="en-US" sz="1600" dirty="0"/>
              <a:t>Sulfur dioxide (SO</a:t>
            </a:r>
            <a:r>
              <a:rPr lang="en-US" sz="1600" baseline="-25000" dirty="0"/>
              <a:t>2</a:t>
            </a:r>
            <a:r>
              <a:rPr lang="en-US" sz="1600" dirty="0"/>
              <a:t>)</a:t>
            </a:r>
          </a:p>
          <a:p>
            <a:pPr lvl="2">
              <a:buClr>
                <a:srgbClr val="F6781A"/>
              </a:buClr>
              <a:buFont typeface="Wingdings" panose="05000000000000000000" pitchFamily="2" charset="2"/>
              <a:buChar char="§"/>
            </a:pPr>
            <a:r>
              <a:rPr lang="en-US" sz="1600" dirty="0"/>
              <a:t>Lead (Pb)</a:t>
            </a:r>
          </a:p>
          <a:p>
            <a:pPr lvl="2">
              <a:buClr>
                <a:srgbClr val="F6781A"/>
              </a:buClr>
              <a:buFont typeface="Wingdings" panose="05000000000000000000" pitchFamily="2" charset="2"/>
              <a:buChar char="§"/>
            </a:pPr>
            <a:r>
              <a:rPr lang="en-US" sz="1600" dirty="0"/>
              <a:t>Particulate matter (PM)</a:t>
            </a:r>
          </a:p>
          <a:p>
            <a:pPr lvl="2">
              <a:buClr>
                <a:srgbClr val="F6781A"/>
              </a:buClr>
              <a:buFont typeface="Wingdings" panose="05000000000000000000" pitchFamily="2" charset="2"/>
              <a:buChar char="§"/>
            </a:pPr>
            <a:r>
              <a:rPr lang="en-US" sz="1600" dirty="0"/>
              <a:t>Ozone (O</a:t>
            </a:r>
            <a:r>
              <a:rPr lang="en-US" sz="1600" baseline="-25000" dirty="0"/>
              <a:t>3</a:t>
            </a:r>
            <a:r>
              <a:rPr lang="en-US" sz="1600" dirty="0"/>
              <a:t>)</a:t>
            </a:r>
          </a:p>
          <a:p>
            <a:pPr lvl="2">
              <a:buClr>
                <a:srgbClr val="F6781A"/>
              </a:buClr>
              <a:buFont typeface="Wingdings" panose="05000000000000000000" pitchFamily="2" charset="2"/>
              <a:buChar char="§"/>
            </a:pPr>
            <a:endParaRPr lang="en-US" sz="1600" dirty="0"/>
          </a:p>
          <a:p>
            <a:pPr>
              <a:buClr>
                <a:srgbClr val="F6781A"/>
              </a:buClr>
              <a:buFont typeface="Wingdings" panose="05000000000000000000" pitchFamily="2" charset="2"/>
              <a:buChar char="§"/>
            </a:pPr>
            <a:endParaRPr lang="en-US" sz="2200" dirty="0"/>
          </a:p>
        </p:txBody>
      </p:sp>
      <p:sp>
        <p:nvSpPr>
          <p:cNvPr id="3" name="Content Placeholder 2">
            <a:extLst>
              <a:ext uri="{FF2B5EF4-FFF2-40B4-BE49-F238E27FC236}">
                <a16:creationId xmlns:a16="http://schemas.microsoft.com/office/drawing/2014/main" id="{FC1E5402-8FF2-2316-4249-881D7FA23D1B}"/>
              </a:ext>
            </a:extLst>
          </p:cNvPr>
          <p:cNvSpPr txBox="1">
            <a:spLocks/>
          </p:cNvSpPr>
          <p:nvPr/>
        </p:nvSpPr>
        <p:spPr>
          <a:xfrm>
            <a:off x="3998542" y="1662176"/>
            <a:ext cx="4135808" cy="2289561"/>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lvl="1">
              <a:buClr>
                <a:srgbClr val="F6781A"/>
              </a:buClr>
              <a:buFont typeface="Wingdings" panose="05000000000000000000" pitchFamily="2" charset="2"/>
              <a:buChar char="§"/>
            </a:pPr>
            <a:r>
              <a:rPr lang="en-US" sz="1800" dirty="0"/>
              <a:t>Primary Standards:</a:t>
            </a:r>
          </a:p>
          <a:p>
            <a:pPr lvl="2">
              <a:buClr>
                <a:srgbClr val="F6781A"/>
              </a:buClr>
              <a:buFont typeface="Wingdings" panose="05000000000000000000" pitchFamily="2" charset="2"/>
              <a:buChar char="§"/>
            </a:pPr>
            <a:r>
              <a:rPr lang="en-US" sz="1600" dirty="0"/>
              <a:t>Protect general population</a:t>
            </a:r>
          </a:p>
          <a:p>
            <a:pPr lvl="1">
              <a:buClr>
                <a:srgbClr val="F6781A"/>
              </a:buClr>
              <a:buFont typeface="Wingdings" panose="05000000000000000000" pitchFamily="2" charset="2"/>
              <a:buChar char="§"/>
            </a:pPr>
            <a:r>
              <a:rPr lang="en-US" sz="1800" dirty="0"/>
              <a:t>Secondary Standards:</a:t>
            </a:r>
          </a:p>
          <a:p>
            <a:pPr lvl="2">
              <a:buClr>
                <a:srgbClr val="F6781A"/>
              </a:buClr>
              <a:buFont typeface="Wingdings" panose="05000000000000000000" pitchFamily="2" charset="2"/>
              <a:buChar char="§"/>
            </a:pPr>
            <a:r>
              <a:rPr lang="en-US" sz="1600" dirty="0"/>
              <a:t>Public Welfare Based</a:t>
            </a:r>
          </a:p>
          <a:p>
            <a:pPr>
              <a:buClr>
                <a:srgbClr val="F6781A"/>
              </a:buClr>
              <a:buFont typeface="Wingdings" panose="05000000000000000000" pitchFamily="2" charset="2"/>
              <a:buChar char="§"/>
            </a:pPr>
            <a:endParaRPr lang="en-US" sz="2200" dirty="0"/>
          </a:p>
        </p:txBody>
      </p:sp>
    </p:spTree>
    <p:extLst>
      <p:ext uri="{BB962C8B-B14F-4D97-AF65-F5344CB8AC3E}">
        <p14:creationId xmlns:p14="http://schemas.microsoft.com/office/powerpoint/2010/main" val="24238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7E3508-AAF6-A86B-716A-7A527AFE56E5}"/>
              </a:ext>
            </a:extLst>
          </p:cNvPr>
          <p:cNvPicPr>
            <a:picLocks noChangeAspect="1"/>
          </p:cNvPicPr>
          <p:nvPr/>
        </p:nvPicPr>
        <p:blipFill>
          <a:blip r:embed="rId5"/>
          <a:stretch>
            <a:fillRect/>
          </a:stretch>
        </p:blipFill>
        <p:spPr>
          <a:xfrm>
            <a:off x="838200" y="1143000"/>
            <a:ext cx="6615111" cy="3978908"/>
          </a:xfrm>
          <a:prstGeom prst="rect">
            <a:avLst/>
          </a:prstGeom>
        </p:spPr>
      </p:pic>
    </p:spTree>
    <p:extLst>
      <p:ext uri="{BB962C8B-B14F-4D97-AF65-F5344CB8AC3E}">
        <p14:creationId xmlns:p14="http://schemas.microsoft.com/office/powerpoint/2010/main" val="199690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619997" cy="4231585"/>
          </a:xfrm>
        </p:spPr>
        <p:txBody>
          <a:bodyPr>
            <a:noAutofit/>
          </a:bodyPr>
          <a:lstStyle/>
          <a:p>
            <a:pPr>
              <a:buClr>
                <a:srgbClr val="F6781A"/>
              </a:buClr>
              <a:buFont typeface="Wingdings" panose="05000000000000000000" pitchFamily="2" charset="2"/>
              <a:buChar char="§"/>
            </a:pPr>
            <a:r>
              <a:rPr lang="en-US" sz="2400" dirty="0"/>
              <a:t>Sources and Effects:</a:t>
            </a:r>
          </a:p>
          <a:p>
            <a:pPr>
              <a:buClr>
                <a:srgbClr val="F6781A"/>
              </a:buClr>
              <a:buFont typeface="Wingdings" panose="05000000000000000000" pitchFamily="2" charset="2"/>
              <a:buChar char="§"/>
            </a:pPr>
            <a:r>
              <a:rPr lang="en-US" sz="2400" dirty="0"/>
              <a:t>Particulates</a:t>
            </a:r>
          </a:p>
          <a:p>
            <a:pPr lvl="1">
              <a:buClr>
                <a:srgbClr val="F6781A"/>
              </a:buClr>
              <a:buFont typeface="Wingdings" panose="05000000000000000000" pitchFamily="2" charset="2"/>
              <a:buChar char="§"/>
            </a:pPr>
            <a:r>
              <a:rPr lang="en-US" sz="1800" dirty="0"/>
              <a:t>Particulate matter (PM) – any dispersed airborne solid or liquid particle that is larger than a single molecule and has an aerodynamic size.  </a:t>
            </a:r>
          </a:p>
          <a:p>
            <a:pPr lvl="1">
              <a:buClr>
                <a:srgbClr val="F6781A"/>
              </a:buClr>
              <a:buFont typeface="Wingdings" panose="05000000000000000000" pitchFamily="2" charset="2"/>
              <a:buChar char="§"/>
            </a:pPr>
            <a:r>
              <a:rPr lang="en-US" sz="1800" dirty="0"/>
              <a:t>Aerodynamic size – the diameter of a spherical particle with velocity equal to that of the particle but with a density of 1 gram per cubic centimeter</a:t>
            </a:r>
          </a:p>
          <a:p>
            <a:pPr lvl="1">
              <a:buClr>
                <a:srgbClr val="F6781A"/>
              </a:buClr>
              <a:buFont typeface="Wingdings" panose="05000000000000000000" pitchFamily="2" charset="2"/>
              <a:buChar char="§"/>
            </a:pPr>
            <a:r>
              <a:rPr lang="en-US" sz="1800" dirty="0"/>
              <a:t>Fumes – particles formed by a chemical reaction or condensation</a:t>
            </a:r>
          </a:p>
          <a:p>
            <a:pPr lvl="1">
              <a:buClr>
                <a:srgbClr val="F6781A"/>
              </a:buClr>
              <a:buFont typeface="Wingdings" panose="05000000000000000000" pitchFamily="2" charset="2"/>
              <a:buChar char="§"/>
            </a:pPr>
            <a:r>
              <a:rPr lang="en-US" sz="1800" dirty="0"/>
              <a:t>Mists – large compared to fumes and are formed through condensation</a:t>
            </a:r>
          </a:p>
          <a:p>
            <a:pPr lvl="1">
              <a:buClr>
                <a:srgbClr val="F6781A"/>
              </a:buClr>
              <a:buFont typeface="Wingdings" panose="05000000000000000000" pitchFamily="2" charset="2"/>
              <a:buChar char="§"/>
            </a:pPr>
            <a:r>
              <a:rPr lang="en-US" sz="1800" dirty="0"/>
              <a:t>Aerosol – encompasses a large variety of particulates (fumes, mist, smoke, and fog)</a:t>
            </a:r>
          </a:p>
          <a:p>
            <a:pPr>
              <a:buClr>
                <a:srgbClr val="F6781A"/>
              </a:buClr>
              <a:buFont typeface="Wingdings" panose="05000000000000000000" pitchFamily="2" charset="2"/>
              <a:buChar char="§"/>
            </a:pPr>
            <a:endParaRPr lang="en-US" sz="2200" dirty="0"/>
          </a:p>
        </p:txBody>
      </p:sp>
    </p:spTree>
    <p:extLst>
      <p:ext uri="{BB962C8B-B14F-4D97-AF65-F5344CB8AC3E}">
        <p14:creationId xmlns:p14="http://schemas.microsoft.com/office/powerpoint/2010/main" val="295616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C59CC6-21D1-9C10-05A1-6779E7C2C736}"/>
              </a:ext>
            </a:extLst>
          </p:cNvPr>
          <p:cNvPicPr>
            <a:picLocks noChangeAspect="1"/>
          </p:cNvPicPr>
          <p:nvPr/>
        </p:nvPicPr>
        <p:blipFill>
          <a:blip r:embed="rId5"/>
          <a:stretch>
            <a:fillRect/>
          </a:stretch>
        </p:blipFill>
        <p:spPr>
          <a:xfrm>
            <a:off x="1013923" y="900879"/>
            <a:ext cx="5844077" cy="4996655"/>
          </a:xfrm>
          <a:prstGeom prst="rect">
            <a:avLst/>
          </a:prstGeom>
        </p:spPr>
      </p:pic>
    </p:spTree>
    <p:extLst>
      <p:ext uri="{BB962C8B-B14F-4D97-AF65-F5344CB8AC3E}">
        <p14:creationId xmlns:p14="http://schemas.microsoft.com/office/powerpoint/2010/main" val="61769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6">
            <a:extLst>
              <a:ext uri="{FF2B5EF4-FFF2-40B4-BE49-F238E27FC236}">
                <a16:creationId xmlns:a16="http://schemas.microsoft.com/office/drawing/2014/main" id="{2C938F39-E3D6-6BDF-BB42-B34FEDE170AF}"/>
              </a:ext>
            </a:extLst>
          </p:cNvPr>
          <p:cNvSpPr>
            <a:spLocks noChangeArrowheads="1"/>
          </p:cNvSpPr>
          <p:nvPr/>
        </p:nvSpPr>
        <p:spPr bwMode="auto">
          <a:xfrm>
            <a:off x="554038" y="228600"/>
            <a:ext cx="7796029"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u="sng" dirty="0">
                <a:latin typeface="+mj-lt"/>
              </a:rPr>
              <a:t>Part 11:  Air Pollution</a:t>
            </a:r>
          </a:p>
          <a:p>
            <a:pPr algn="just" eaLnBrk="1" hangingPunct="1">
              <a:spcBef>
                <a:spcPct val="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a:p>
            <a:pPr algn="just" eaLnBrk="1" hangingPunct="1">
              <a:spcBef>
                <a:spcPct val="25000"/>
              </a:spcBef>
              <a:buFontTx/>
              <a:buNone/>
            </a:pPr>
            <a:endParaRPr lang="en-US" altLang="en-US" sz="2400" dirty="0">
              <a:solidFill>
                <a:srgbClr val="000000"/>
              </a:solidFill>
              <a:latin typeface="Helvetica" panose="020B06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A8211BBD-5E4F-7E00-C86A-70D7BA66E2F7}"/>
              </a:ext>
            </a:extLst>
          </p:cNvPr>
          <p:cNvPicPr>
            <a:picLocks noChangeAspect="1"/>
          </p:cNvPicPr>
          <p:nvPr/>
        </p:nvPicPr>
        <p:blipFill>
          <a:blip r:embed="rId3"/>
          <a:stretch>
            <a:fillRect/>
          </a:stretch>
        </p:blipFill>
        <p:spPr>
          <a:xfrm>
            <a:off x="304800" y="6103783"/>
            <a:ext cx="4114800" cy="700391"/>
          </a:xfrm>
          <a:prstGeom prst="rect">
            <a:avLst/>
          </a:prstGeom>
        </p:spPr>
      </p:pic>
      <p:pic>
        <p:nvPicPr>
          <p:cNvPr id="13" name="Picture 12">
            <a:extLst>
              <a:ext uri="{FF2B5EF4-FFF2-40B4-BE49-F238E27FC236}">
                <a16:creationId xmlns:a16="http://schemas.microsoft.com/office/drawing/2014/main" id="{B6085E91-961C-A744-31FE-925BA8E54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1" y="5944679"/>
            <a:ext cx="2590799" cy="834813"/>
          </a:xfrm>
          <a:prstGeom prst="rect">
            <a:avLst/>
          </a:prstGeom>
        </p:spPr>
      </p:pic>
      <p:cxnSp>
        <p:nvCxnSpPr>
          <p:cNvPr id="14" name="Straight Connector 13">
            <a:extLst>
              <a:ext uri="{FF2B5EF4-FFF2-40B4-BE49-F238E27FC236}">
                <a16:creationId xmlns:a16="http://schemas.microsoft.com/office/drawing/2014/main" id="{02BDBE82-9FEE-09F6-5C45-1EB286D75031}"/>
              </a:ext>
            </a:extLst>
          </p:cNvPr>
          <p:cNvCxnSpPr/>
          <p:nvPr/>
        </p:nvCxnSpPr>
        <p:spPr>
          <a:xfrm>
            <a:off x="8610600" y="181583"/>
            <a:ext cx="0" cy="6477000"/>
          </a:xfrm>
          <a:prstGeom prst="line">
            <a:avLst/>
          </a:prstGeom>
          <a:ln w="38100">
            <a:solidFill>
              <a:srgbClr val="F6781A"/>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42F6A84-88BF-ECCF-85E6-6BDC417EC906}"/>
              </a:ext>
            </a:extLst>
          </p:cNvPr>
          <p:cNvSpPr>
            <a:spLocks noGrp="1"/>
          </p:cNvSpPr>
          <p:nvPr>
            <p:ph sz="quarter" idx="13"/>
          </p:nvPr>
        </p:nvSpPr>
        <p:spPr>
          <a:xfrm>
            <a:off x="514353" y="1143000"/>
            <a:ext cx="7619997" cy="4231585"/>
          </a:xfrm>
        </p:spPr>
        <p:txBody>
          <a:bodyPr>
            <a:noAutofit/>
          </a:bodyPr>
          <a:lstStyle/>
          <a:p>
            <a:pPr>
              <a:buClr>
                <a:srgbClr val="F6781A"/>
              </a:buClr>
              <a:buFont typeface="Wingdings" panose="05000000000000000000" pitchFamily="2" charset="2"/>
              <a:buChar char="§"/>
            </a:pPr>
            <a:r>
              <a:rPr lang="en-US" sz="2400" dirty="0"/>
              <a:t>Sources and Effects:</a:t>
            </a:r>
          </a:p>
          <a:p>
            <a:pPr lvl="1">
              <a:buClr>
                <a:srgbClr val="F6781A"/>
              </a:buClr>
              <a:buFont typeface="Wingdings" panose="05000000000000000000" pitchFamily="2" charset="2"/>
              <a:buChar char="§"/>
            </a:pPr>
            <a:r>
              <a:rPr lang="en-US" dirty="0"/>
              <a:t>Reduced visibility</a:t>
            </a:r>
          </a:p>
          <a:p>
            <a:pPr lvl="1">
              <a:buClr>
                <a:srgbClr val="F6781A"/>
              </a:buClr>
              <a:buFont typeface="Wingdings" panose="05000000000000000000" pitchFamily="2" charset="2"/>
              <a:buChar char="§"/>
            </a:pPr>
            <a:r>
              <a:rPr lang="en-US" dirty="0"/>
              <a:t>Soiling on surfaces</a:t>
            </a:r>
          </a:p>
          <a:p>
            <a:pPr lvl="1">
              <a:buClr>
                <a:srgbClr val="F6781A"/>
              </a:buClr>
              <a:buFont typeface="Wingdings" panose="05000000000000000000" pitchFamily="2" charset="2"/>
              <a:buChar char="§"/>
            </a:pPr>
            <a:r>
              <a:rPr lang="en-US" dirty="0"/>
              <a:t>Corrosion</a:t>
            </a:r>
          </a:p>
          <a:p>
            <a:pPr lvl="1">
              <a:buClr>
                <a:srgbClr val="F6781A"/>
              </a:buClr>
              <a:buFont typeface="Wingdings" panose="05000000000000000000" pitchFamily="2" charset="2"/>
              <a:buChar char="§"/>
            </a:pPr>
            <a:r>
              <a:rPr lang="en-US" dirty="0"/>
              <a:t>Respiratory issues</a:t>
            </a:r>
          </a:p>
          <a:p>
            <a:pPr lvl="2">
              <a:buClr>
                <a:srgbClr val="F6781A"/>
              </a:buClr>
              <a:buFont typeface="Wingdings" panose="05000000000000000000" pitchFamily="2" charset="2"/>
              <a:buChar char="§"/>
            </a:pPr>
            <a:r>
              <a:rPr lang="en-US" dirty="0"/>
              <a:t>Factors</a:t>
            </a:r>
          </a:p>
          <a:p>
            <a:pPr lvl="3">
              <a:buClr>
                <a:srgbClr val="F6781A"/>
              </a:buClr>
              <a:buFont typeface="Wingdings" panose="05000000000000000000" pitchFamily="2" charset="2"/>
              <a:buChar char="§"/>
            </a:pPr>
            <a:r>
              <a:rPr lang="en-US" dirty="0"/>
              <a:t>Exposure time</a:t>
            </a:r>
          </a:p>
          <a:p>
            <a:pPr lvl="3">
              <a:buClr>
                <a:srgbClr val="F6781A"/>
              </a:buClr>
              <a:buFont typeface="Wingdings" panose="05000000000000000000" pitchFamily="2" charset="2"/>
              <a:buChar char="§"/>
            </a:pPr>
            <a:r>
              <a:rPr lang="en-US" dirty="0"/>
              <a:t>Concentration of Particles</a:t>
            </a:r>
          </a:p>
          <a:p>
            <a:pPr lvl="3">
              <a:buClr>
                <a:srgbClr val="F6781A"/>
              </a:buClr>
              <a:buFont typeface="Wingdings" panose="05000000000000000000" pitchFamily="2" charset="2"/>
              <a:buChar char="§"/>
            </a:pPr>
            <a:r>
              <a:rPr lang="en-US" dirty="0"/>
              <a:t>Particle size</a:t>
            </a:r>
          </a:p>
          <a:p>
            <a:pPr lvl="2">
              <a:buClr>
                <a:srgbClr val="F6781A"/>
              </a:buClr>
              <a:buFont typeface="Wingdings" panose="05000000000000000000" pitchFamily="2" charset="2"/>
              <a:buChar char="§"/>
            </a:pPr>
            <a:r>
              <a:rPr lang="en-US" dirty="0"/>
              <a:t>Side Effects</a:t>
            </a:r>
          </a:p>
          <a:p>
            <a:pPr lvl="3">
              <a:buClr>
                <a:srgbClr val="F6781A"/>
              </a:buClr>
              <a:buFont typeface="Wingdings" panose="05000000000000000000" pitchFamily="2" charset="2"/>
              <a:buChar char="§"/>
            </a:pPr>
            <a:r>
              <a:rPr lang="en-US" dirty="0"/>
              <a:t>Respiratory infections</a:t>
            </a:r>
          </a:p>
          <a:p>
            <a:pPr lvl="3">
              <a:buClr>
                <a:srgbClr val="F6781A"/>
              </a:buClr>
              <a:buFont typeface="Wingdings" panose="05000000000000000000" pitchFamily="2" charset="2"/>
              <a:buChar char="§"/>
            </a:pPr>
            <a:r>
              <a:rPr lang="en-US" dirty="0"/>
              <a:t>Heart diseases</a:t>
            </a:r>
          </a:p>
          <a:p>
            <a:pPr lvl="3">
              <a:buClr>
                <a:srgbClr val="F6781A"/>
              </a:buClr>
              <a:buFont typeface="Wingdings" panose="05000000000000000000" pitchFamily="2" charset="2"/>
              <a:buChar char="§"/>
            </a:pPr>
            <a:r>
              <a:rPr lang="en-US" dirty="0"/>
              <a:t>Bronchitis</a:t>
            </a:r>
          </a:p>
          <a:p>
            <a:pPr lvl="3">
              <a:buClr>
                <a:srgbClr val="F6781A"/>
              </a:buClr>
              <a:buFont typeface="Wingdings" panose="05000000000000000000" pitchFamily="2" charset="2"/>
              <a:buChar char="§"/>
            </a:pPr>
            <a:r>
              <a:rPr lang="en-US" dirty="0"/>
              <a:t>Asthma</a:t>
            </a:r>
          </a:p>
          <a:p>
            <a:pPr lvl="3">
              <a:buClr>
                <a:srgbClr val="F6781A"/>
              </a:buClr>
              <a:buFont typeface="Wingdings" panose="05000000000000000000" pitchFamily="2" charset="2"/>
              <a:buChar char="§"/>
            </a:pPr>
            <a:r>
              <a:rPr lang="en-US" dirty="0"/>
              <a:t>Lung Cancer</a:t>
            </a:r>
          </a:p>
          <a:p>
            <a:pPr lvl="3">
              <a:buClr>
                <a:srgbClr val="F6781A"/>
              </a:buClr>
              <a:buFont typeface="Wingdings" panose="05000000000000000000" pitchFamily="2" charset="2"/>
              <a:buChar char="§"/>
            </a:pPr>
            <a:endParaRPr lang="en-US" dirty="0"/>
          </a:p>
          <a:p>
            <a:pPr>
              <a:buClr>
                <a:srgbClr val="F6781A"/>
              </a:buClr>
              <a:buFont typeface="Wingdings" panose="05000000000000000000" pitchFamily="2" charset="2"/>
              <a:buChar char="§"/>
            </a:pPr>
            <a:endParaRPr lang="en-US" sz="2200" dirty="0"/>
          </a:p>
        </p:txBody>
      </p:sp>
      <p:pic>
        <p:nvPicPr>
          <p:cNvPr id="4098" name="Picture 2" descr="Air pollution: what are the effets on human health?">
            <a:extLst>
              <a:ext uri="{FF2B5EF4-FFF2-40B4-BE49-F238E27FC236}">
                <a16:creationId xmlns:a16="http://schemas.microsoft.com/office/drawing/2014/main" id="{9A350586-A04C-8C33-A7AB-ECB49C8EF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829" y="1234680"/>
            <a:ext cx="4146237" cy="413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1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15822</TotalTime>
  <Words>927</Words>
  <Application>Microsoft Office PowerPoint</Application>
  <PresentationFormat>On-screen Show (4:3)</PresentationFormat>
  <Paragraphs>110</Paragraphs>
  <Slides>16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TimesTen-Roman</vt:lpstr>
      <vt:lpstr>Arial</vt:lpstr>
      <vt:lpstr>Century Schoolbook</vt:lpstr>
      <vt:lpstr>Wingdings 2</vt:lpstr>
      <vt:lpstr>Helvetica</vt:lpstr>
      <vt:lpstr>Calibri</vt:lpstr>
      <vt:lpstr>Wingdings</vt:lpstr>
      <vt:lpstr>View</vt:lpstr>
      <vt:lpstr>ENGR 1111 Intro to Engineering:  Civil Engineering Fall 2022    Part 11:  Air Pollution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ENGR 1111 Intro to Engineering:  Civil Engineering Fall 2022    Part 11:  Air Pollution</vt:lpstr>
    </vt:vector>
  </TitlesOfParts>
  <Company>Jordan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Carisa Ramming</dc:creator>
  <cp:lastModifiedBy>Ramming, Carisa</cp:lastModifiedBy>
  <cp:revision>358</cp:revision>
  <cp:lastPrinted>2016-08-12T22:58:33Z</cp:lastPrinted>
  <dcterms:created xsi:type="dcterms:W3CDTF">2001-10-02T14:16:50Z</dcterms:created>
  <dcterms:modified xsi:type="dcterms:W3CDTF">2022-11-15T12:28:19Z</dcterms:modified>
</cp:coreProperties>
</file>